
<file path=[Content_Types].xml><?xml version="1.0" encoding="utf-8"?>
<Types xmlns="http://schemas.openxmlformats.org/package/2006/content-types">
  <Default ContentType="image/jpeg" Extension="jpg"/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 showSpecialPlsOnTitleSld="0">
  <p:sldMasterIdLst>
    <p:sldMasterId id="2147483658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</p:sldIdLst>
  <p:sldSz cy="5143500" cx="9144000"/>
  <p:notesSz cx="6858000" cy="9144000"/>
  <p:embeddedFontLst>
    <p:embeddedFont>
      <p:font typeface="Lato"/>
      <p:regular r:id="rId21"/>
      <p:bold r:id="rId22"/>
      <p:italic r:id="rId23"/>
      <p:boldItalic r:id="rId24"/>
    </p:embeddedFont>
    <p:embeddedFont>
      <p:font typeface="Lato Light"/>
      <p:regular r:id="rId25"/>
      <p:bold r:id="rId26"/>
      <p:italic r:id="rId27"/>
      <p:boldItalic r:id="rId28"/>
    </p:embeddedFont>
    <p:embeddedFont>
      <p:font typeface="Lato Black"/>
      <p:bold r:id="rId29"/>
      <p:boldItalic r:id="rId30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tableStyles.xml><?xml version="1.0" encoding="utf-8"?>
<a:tblStyleLst xmlns:a="http://schemas.openxmlformats.org/drawingml/2006/main" xmlns:r="http://schemas.openxmlformats.org/officeDocument/2006/relationships" def="{65F09753-8A45-44F1-BA8B-63DA54A41433}">
  <a:tblStyle styleId="{65F09753-8A45-44F1-BA8B-63DA54A41433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5.xml"/><Relationship Id="rId22" Type="http://schemas.openxmlformats.org/officeDocument/2006/relationships/font" Target="fonts/Lato-bold.fntdata"/><Relationship Id="rId21" Type="http://schemas.openxmlformats.org/officeDocument/2006/relationships/font" Target="fonts/Lato-regular.fntdata"/><Relationship Id="rId24" Type="http://schemas.openxmlformats.org/officeDocument/2006/relationships/font" Target="fonts/Lato-boldItalic.fntdata"/><Relationship Id="rId23" Type="http://schemas.openxmlformats.org/officeDocument/2006/relationships/font" Target="fonts/Lato-italic.fntdata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26" Type="http://schemas.openxmlformats.org/officeDocument/2006/relationships/font" Target="fonts/LatoLight-bold.fntdata"/><Relationship Id="rId25" Type="http://schemas.openxmlformats.org/officeDocument/2006/relationships/font" Target="fonts/LatoLight-regular.fntdata"/><Relationship Id="rId28" Type="http://schemas.openxmlformats.org/officeDocument/2006/relationships/font" Target="fonts/LatoLight-boldItalic.fntdata"/><Relationship Id="rId27" Type="http://schemas.openxmlformats.org/officeDocument/2006/relationships/font" Target="fonts/LatoLight-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29" Type="http://schemas.openxmlformats.org/officeDocument/2006/relationships/font" Target="fonts/LatoBlack-bold.fntdata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30" Type="http://schemas.openxmlformats.org/officeDocument/2006/relationships/font" Target="fonts/LatoBlack-boldItalic.fntdata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/Relationships>
</file>

<file path=ppt/media/image1.png>
</file>

<file path=ppt/media/image2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35f391192_00:notes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35f391192_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2" name="Shape 1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Google Shape;163;g35ed75ccf_00:notes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4" name="Google Shape;164;g35ed75ccf_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6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g35ed75ccf_033:notes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8" name="Google Shape;178;g35ed75ccf_03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g35ed75ccf_044:notes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6" name="Google Shape;196;g35ed75ccf_0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5" name="Shape 2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6" name="Google Shape;226;g35ed75ccf_057:notes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7" name="Google Shape;227;g35ed75ccf_05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7" name="Shape 2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8" name="Google Shape;238;g35ed75ccf_022:notes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9" name="Google Shape;239;g35ed75ccf_02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5" name="Shape 2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6" name="Google Shape;246;g35ed75ccf_0134:notes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7" name="Google Shape;247;g35ed75ccf_013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g35f391192_04:notes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4" name="Google Shape;94;g35f391192_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Google Shape;101;g35f391192_029:notes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2" name="Google Shape;102;g35f391192_02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g35f391192_09:notes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Google Shape;108;g35f391192_0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p:notes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4" name="Google Shape;114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g35ed75ccf_015:notes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1" name="Google Shape;121;g35ed75ccf_0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g35f391192_017:notes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1" name="Google Shape;141;g35f391192_01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g35f391192_057:notes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9" name="Google Shape;149;g35f391192_05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5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g35f391192_085:notes"/>
          <p:cNvSpPr/>
          <p:nvPr>
            <p:ph idx="2" type="sldImg"/>
          </p:nvPr>
        </p:nvSpPr>
        <p:spPr>
          <a:xfrm>
            <a:off x="381175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7" name="Google Shape;157;g35f391192_08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oogle Shape;10;p2"/>
          <p:cNvGrpSpPr/>
          <p:nvPr/>
        </p:nvGrpSpPr>
        <p:grpSpPr>
          <a:xfrm>
            <a:off x="-13164" y="1424069"/>
            <a:ext cx="9157393" cy="3719422"/>
            <a:chOff x="187960" y="1453515"/>
            <a:chExt cx="3861435" cy="1568450"/>
          </a:xfrm>
        </p:grpSpPr>
        <p:sp>
          <p:nvSpPr>
            <p:cNvPr id="11" name="Google Shape;11;p2"/>
            <p:cNvSpPr/>
            <p:nvPr/>
          </p:nvSpPr>
          <p:spPr>
            <a:xfrm>
              <a:off x="187960" y="1453515"/>
              <a:ext cx="3860800" cy="1568450"/>
            </a:xfrm>
            <a:custGeom>
              <a:rect b="b" l="l" r="r" t="t"/>
              <a:pathLst>
                <a:path extrusionOk="0" h="1568450" w="3860800">
                  <a:moveTo>
                    <a:pt x="1304290" y="810260"/>
                  </a:moveTo>
                  <a:cubicBezTo>
                    <a:pt x="857250" y="810260"/>
                    <a:pt x="421005" y="740410"/>
                    <a:pt x="0" y="608330"/>
                  </a:cubicBezTo>
                  <a:lnTo>
                    <a:pt x="0" y="1570355"/>
                  </a:lnTo>
                  <a:lnTo>
                    <a:pt x="3864610" y="1570355"/>
                  </a:lnTo>
                  <a:lnTo>
                    <a:pt x="3864610" y="0"/>
                  </a:lnTo>
                  <a:cubicBezTo>
                    <a:pt x="3082290" y="520700"/>
                    <a:pt x="2216150" y="810260"/>
                    <a:pt x="1304290" y="810260"/>
                  </a:cubicBezTo>
                  <a:close/>
                </a:path>
              </a:pathLst>
            </a:custGeom>
            <a:gradFill>
              <a:gsLst>
                <a:gs pos="0">
                  <a:srgbClr val="FFC486">
                    <a:alpha val="20000"/>
                  </a:srgbClr>
                </a:gs>
                <a:gs pos="100000">
                  <a:srgbClr val="FF866B">
                    <a:alpha val="20000"/>
                  </a:srgbClr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  <p:sp>
          <p:nvSpPr>
            <p:cNvPr id="12" name="Google Shape;12;p2"/>
            <p:cNvSpPr/>
            <p:nvPr/>
          </p:nvSpPr>
          <p:spPr>
            <a:xfrm>
              <a:off x="187960" y="2182495"/>
              <a:ext cx="3860800" cy="838200"/>
            </a:xfrm>
            <a:custGeom>
              <a:rect b="b" l="l" r="r" t="t"/>
              <a:pathLst>
                <a:path extrusionOk="0" h="838200" w="3860800">
                  <a:moveTo>
                    <a:pt x="1932305" y="451485"/>
                  </a:moveTo>
                  <a:cubicBezTo>
                    <a:pt x="1258570" y="451485"/>
                    <a:pt x="608965" y="293370"/>
                    <a:pt x="0" y="0"/>
                  </a:cubicBezTo>
                  <a:lnTo>
                    <a:pt x="0" y="840740"/>
                  </a:lnTo>
                  <a:lnTo>
                    <a:pt x="3864610" y="840740"/>
                  </a:lnTo>
                  <a:lnTo>
                    <a:pt x="3864610" y="635"/>
                  </a:lnTo>
                  <a:cubicBezTo>
                    <a:pt x="3255645" y="293370"/>
                    <a:pt x="2606675" y="451485"/>
                    <a:pt x="1932305" y="451485"/>
                  </a:cubicBezTo>
                  <a:close/>
                </a:path>
              </a:pathLst>
            </a:custGeom>
            <a:gradFill>
              <a:gsLst>
                <a:gs pos="0">
                  <a:srgbClr val="F20122">
                    <a:alpha val="51764"/>
                    <a:alpha val="20000"/>
                  </a:srgbClr>
                </a:gs>
                <a:gs pos="100000">
                  <a:srgbClr val="FF6A00">
                    <a:alpha val="71764"/>
                    <a:alpha val="20000"/>
                  </a:srgbClr>
                </a:gs>
              </a:gsLst>
              <a:lin ang="10800025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  <p:sp>
          <p:nvSpPr>
            <p:cNvPr id="13" name="Google Shape;13;p2"/>
            <p:cNvSpPr/>
            <p:nvPr/>
          </p:nvSpPr>
          <p:spPr>
            <a:xfrm>
              <a:off x="188595" y="1819275"/>
              <a:ext cx="3860800" cy="1200150"/>
            </a:xfrm>
            <a:custGeom>
              <a:rect b="b" l="l" r="r" t="t"/>
              <a:pathLst>
                <a:path extrusionOk="0" h="1200150" w="3860800">
                  <a:moveTo>
                    <a:pt x="2672715" y="887095"/>
                  </a:moveTo>
                  <a:cubicBezTo>
                    <a:pt x="1717040" y="887095"/>
                    <a:pt x="811530" y="568960"/>
                    <a:pt x="0" y="0"/>
                  </a:cubicBezTo>
                  <a:lnTo>
                    <a:pt x="0" y="1204595"/>
                  </a:lnTo>
                  <a:lnTo>
                    <a:pt x="3864610" y="1204595"/>
                  </a:lnTo>
                  <a:lnTo>
                    <a:pt x="3864610" y="718820"/>
                  </a:lnTo>
                  <a:cubicBezTo>
                    <a:pt x="3478530" y="829310"/>
                    <a:pt x="3079750" y="887095"/>
                    <a:pt x="2672715" y="887095"/>
                  </a:cubicBezTo>
                  <a:close/>
                </a:path>
              </a:pathLst>
            </a:custGeom>
            <a:gradFill>
              <a:gsLst>
                <a:gs pos="0">
                  <a:srgbClr val="FF9F00">
                    <a:alpha val="56470"/>
                    <a:alpha val="20000"/>
                  </a:srgbClr>
                </a:gs>
                <a:gs pos="100000">
                  <a:srgbClr val="CC0000">
                    <a:alpha val="57254"/>
                    <a:alpha val="20000"/>
                  </a:srgbClr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</p:grpSp>
      <p:sp>
        <p:nvSpPr>
          <p:cNvPr id="14" name="Google Shape;14;p2"/>
          <p:cNvSpPr txBox="1"/>
          <p:nvPr>
            <p:ph type="ctrTitle"/>
          </p:nvPr>
        </p:nvSpPr>
        <p:spPr>
          <a:xfrm>
            <a:off x="1034300" y="925025"/>
            <a:ext cx="7075500" cy="11598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1pPr>
            <a:lvl2pPr lvl="1" rtl="0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2pPr>
            <a:lvl3pPr lvl="2" rtl="0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3pPr>
            <a:lvl4pPr lvl="3" rtl="0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4pPr>
            <a:lvl5pPr lvl="4" rtl="0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5pPr>
            <a:lvl6pPr lvl="5" rtl="0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6pPr>
            <a:lvl7pPr lvl="6" rtl="0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7pPr>
            <a:lvl8pPr lvl="7" rtl="0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8pPr>
            <a:lvl9pPr lvl="8" rtl="0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9pPr>
          </a:lstStyle>
          <a:p/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 bottom waves">
  <p:cSld name="BLANK_1"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1" name="Google Shape;81;p11"/>
          <p:cNvGrpSpPr/>
          <p:nvPr/>
        </p:nvGrpSpPr>
        <p:grpSpPr>
          <a:xfrm>
            <a:off x="-13177" y="3583361"/>
            <a:ext cx="9157393" cy="1560137"/>
            <a:chOff x="187960" y="1453515"/>
            <a:chExt cx="3861435" cy="1568450"/>
          </a:xfrm>
        </p:grpSpPr>
        <p:sp>
          <p:nvSpPr>
            <p:cNvPr id="82" name="Google Shape;82;p11"/>
            <p:cNvSpPr/>
            <p:nvPr/>
          </p:nvSpPr>
          <p:spPr>
            <a:xfrm>
              <a:off x="187960" y="1453515"/>
              <a:ext cx="3860800" cy="1568450"/>
            </a:xfrm>
            <a:custGeom>
              <a:rect b="b" l="l" r="r" t="t"/>
              <a:pathLst>
                <a:path extrusionOk="0" h="1568450" w="3860800">
                  <a:moveTo>
                    <a:pt x="1304290" y="810260"/>
                  </a:moveTo>
                  <a:cubicBezTo>
                    <a:pt x="857250" y="810260"/>
                    <a:pt x="421005" y="740410"/>
                    <a:pt x="0" y="608330"/>
                  </a:cubicBezTo>
                  <a:lnTo>
                    <a:pt x="0" y="1570355"/>
                  </a:lnTo>
                  <a:lnTo>
                    <a:pt x="3864610" y="1570355"/>
                  </a:lnTo>
                  <a:lnTo>
                    <a:pt x="3864610" y="0"/>
                  </a:lnTo>
                  <a:cubicBezTo>
                    <a:pt x="3082290" y="520700"/>
                    <a:pt x="2216150" y="810260"/>
                    <a:pt x="1304290" y="810260"/>
                  </a:cubicBezTo>
                  <a:close/>
                </a:path>
              </a:pathLst>
            </a:custGeom>
            <a:gradFill>
              <a:gsLst>
                <a:gs pos="0">
                  <a:srgbClr val="FFC486">
                    <a:alpha val="20000"/>
                  </a:srgbClr>
                </a:gs>
                <a:gs pos="100000">
                  <a:srgbClr val="FF866B">
                    <a:alpha val="20000"/>
                  </a:srgbClr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  <p:sp>
          <p:nvSpPr>
            <p:cNvPr id="83" name="Google Shape;83;p11"/>
            <p:cNvSpPr/>
            <p:nvPr/>
          </p:nvSpPr>
          <p:spPr>
            <a:xfrm>
              <a:off x="187960" y="2182495"/>
              <a:ext cx="3860800" cy="838200"/>
            </a:xfrm>
            <a:custGeom>
              <a:rect b="b" l="l" r="r" t="t"/>
              <a:pathLst>
                <a:path extrusionOk="0" h="838200" w="3860800">
                  <a:moveTo>
                    <a:pt x="1932305" y="451485"/>
                  </a:moveTo>
                  <a:cubicBezTo>
                    <a:pt x="1258570" y="451485"/>
                    <a:pt x="608965" y="293370"/>
                    <a:pt x="0" y="0"/>
                  </a:cubicBezTo>
                  <a:lnTo>
                    <a:pt x="0" y="840740"/>
                  </a:lnTo>
                  <a:lnTo>
                    <a:pt x="3864610" y="840740"/>
                  </a:lnTo>
                  <a:lnTo>
                    <a:pt x="3864610" y="635"/>
                  </a:lnTo>
                  <a:cubicBezTo>
                    <a:pt x="3255645" y="293370"/>
                    <a:pt x="2606675" y="451485"/>
                    <a:pt x="1932305" y="451485"/>
                  </a:cubicBezTo>
                  <a:close/>
                </a:path>
              </a:pathLst>
            </a:custGeom>
            <a:gradFill>
              <a:gsLst>
                <a:gs pos="0">
                  <a:srgbClr val="F20122">
                    <a:alpha val="51764"/>
                    <a:alpha val="20000"/>
                  </a:srgbClr>
                </a:gs>
                <a:gs pos="100000">
                  <a:srgbClr val="FF6A00">
                    <a:alpha val="71764"/>
                    <a:alpha val="20000"/>
                  </a:srgbClr>
                </a:gs>
              </a:gsLst>
              <a:lin ang="10800025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  <p:sp>
          <p:nvSpPr>
            <p:cNvPr id="84" name="Google Shape;84;p11"/>
            <p:cNvSpPr/>
            <p:nvPr/>
          </p:nvSpPr>
          <p:spPr>
            <a:xfrm>
              <a:off x="188595" y="1819275"/>
              <a:ext cx="3860800" cy="1200150"/>
            </a:xfrm>
            <a:custGeom>
              <a:rect b="b" l="l" r="r" t="t"/>
              <a:pathLst>
                <a:path extrusionOk="0" h="1200150" w="3860800">
                  <a:moveTo>
                    <a:pt x="2672715" y="887095"/>
                  </a:moveTo>
                  <a:cubicBezTo>
                    <a:pt x="1717040" y="887095"/>
                    <a:pt x="811530" y="568960"/>
                    <a:pt x="0" y="0"/>
                  </a:cubicBezTo>
                  <a:lnTo>
                    <a:pt x="0" y="1204595"/>
                  </a:lnTo>
                  <a:lnTo>
                    <a:pt x="3864610" y="1204595"/>
                  </a:lnTo>
                  <a:lnTo>
                    <a:pt x="3864610" y="718820"/>
                  </a:lnTo>
                  <a:cubicBezTo>
                    <a:pt x="3478530" y="829310"/>
                    <a:pt x="3079750" y="887095"/>
                    <a:pt x="2672715" y="887095"/>
                  </a:cubicBezTo>
                  <a:close/>
                </a:path>
              </a:pathLst>
            </a:custGeom>
            <a:gradFill>
              <a:gsLst>
                <a:gs pos="0">
                  <a:srgbClr val="FF9F00">
                    <a:alpha val="56470"/>
                    <a:alpha val="20000"/>
                  </a:srgbClr>
                </a:gs>
                <a:gs pos="100000">
                  <a:srgbClr val="CC0000">
                    <a:alpha val="57254"/>
                    <a:alpha val="20000"/>
                  </a:srgbClr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</p:grpSp>
      <p:sp>
        <p:nvSpPr>
          <p:cNvPr id="85" name="Google Shape;85;p11"/>
          <p:cNvSpPr txBox="1"/>
          <p:nvPr>
            <p:ph idx="12" type="sldNum"/>
          </p:nvPr>
        </p:nvSpPr>
        <p:spPr>
          <a:xfrm>
            <a:off x="8480584" y="4749851"/>
            <a:ext cx="548700" cy="393600"/>
          </a:xfrm>
          <a:prstGeom prst="rect">
            <a:avLst/>
          </a:prstGeom>
        </p:spPr>
        <p:txBody>
          <a:bodyPr anchorCtr="0" anchor="ctr" bIns="0" lIns="0" spcFirstLastPara="1" rIns="0" wrap="square" tIns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ubtitle">
  <p:cSld name="TITLE_1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/>
          <p:nvPr/>
        </p:nvSpPr>
        <p:spPr>
          <a:xfrm>
            <a:off x="14" y="2917253"/>
            <a:ext cx="9140444" cy="2224977"/>
          </a:xfrm>
          <a:custGeom>
            <a:rect b="b" l="l" r="r" t="t"/>
            <a:pathLst>
              <a:path extrusionOk="0" h="939800" w="3860800">
                <a:moveTo>
                  <a:pt x="1304290" y="494030"/>
                </a:moveTo>
                <a:cubicBezTo>
                  <a:pt x="857250" y="494030"/>
                  <a:pt x="421005" y="451485"/>
                  <a:pt x="0" y="370840"/>
                </a:cubicBezTo>
                <a:lnTo>
                  <a:pt x="0" y="942340"/>
                </a:lnTo>
                <a:lnTo>
                  <a:pt x="3864610" y="942340"/>
                </a:lnTo>
                <a:lnTo>
                  <a:pt x="3864610" y="0"/>
                </a:lnTo>
                <a:cubicBezTo>
                  <a:pt x="3082290" y="317500"/>
                  <a:pt x="2216150" y="494030"/>
                  <a:pt x="1304290" y="494030"/>
                </a:cubicBezTo>
                <a:close/>
              </a:path>
            </a:pathLst>
          </a:custGeom>
          <a:gradFill>
            <a:gsLst>
              <a:gs pos="0">
                <a:srgbClr val="FFC486">
                  <a:alpha val="20000"/>
                </a:srgbClr>
              </a:gs>
              <a:gs pos="100000">
                <a:srgbClr val="FF866B">
                  <a:alpha val="20000"/>
                </a:srgbClr>
              </a:gs>
            </a:gsLst>
            <a:lin ang="0" scaled="0"/>
          </a:gra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7" name="Google Shape;17;p3"/>
          <p:cNvSpPr/>
          <p:nvPr/>
        </p:nvSpPr>
        <p:spPr>
          <a:xfrm>
            <a:off x="14" y="1926312"/>
            <a:ext cx="9140444" cy="3217196"/>
          </a:xfrm>
          <a:custGeom>
            <a:rect b="b" l="l" r="r" t="t"/>
            <a:pathLst>
              <a:path extrusionOk="0" h="1358900" w="3860800">
                <a:moveTo>
                  <a:pt x="175260" y="1096010"/>
                </a:moveTo>
                <a:cubicBezTo>
                  <a:pt x="116840" y="1096010"/>
                  <a:pt x="58420" y="1095375"/>
                  <a:pt x="0" y="1094105"/>
                </a:cubicBezTo>
                <a:lnTo>
                  <a:pt x="0" y="1360805"/>
                </a:lnTo>
                <a:lnTo>
                  <a:pt x="3864610" y="1360805"/>
                </a:lnTo>
                <a:lnTo>
                  <a:pt x="3864610" y="0"/>
                </a:lnTo>
                <a:cubicBezTo>
                  <a:pt x="2827655" y="689610"/>
                  <a:pt x="1553210" y="1096010"/>
                  <a:pt x="175260" y="1096010"/>
                </a:cubicBezTo>
                <a:close/>
              </a:path>
            </a:pathLst>
          </a:custGeom>
          <a:gradFill>
            <a:gsLst>
              <a:gs pos="0">
                <a:srgbClr val="F20122">
                  <a:alpha val="51764"/>
                  <a:alpha val="20000"/>
                </a:srgbClr>
              </a:gs>
              <a:gs pos="100000">
                <a:srgbClr val="FF6A00">
                  <a:alpha val="71764"/>
                  <a:alpha val="20000"/>
                </a:srgbClr>
              </a:gs>
            </a:gsLst>
            <a:lin ang="10801400" scaled="0"/>
          </a:gra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8" name="Google Shape;18;p3"/>
          <p:cNvSpPr/>
          <p:nvPr/>
        </p:nvSpPr>
        <p:spPr>
          <a:xfrm>
            <a:off x="1518" y="3413475"/>
            <a:ext cx="9140444" cy="1728867"/>
          </a:xfrm>
          <a:custGeom>
            <a:rect b="b" l="l" r="r" t="t"/>
            <a:pathLst>
              <a:path extrusionOk="0" h="730250" w="3860800">
                <a:moveTo>
                  <a:pt x="2672715" y="539750"/>
                </a:moveTo>
                <a:cubicBezTo>
                  <a:pt x="1717040" y="539750"/>
                  <a:pt x="811530" y="346075"/>
                  <a:pt x="0" y="0"/>
                </a:cubicBezTo>
                <a:lnTo>
                  <a:pt x="0" y="732790"/>
                </a:lnTo>
                <a:lnTo>
                  <a:pt x="3863975" y="732790"/>
                </a:lnTo>
                <a:lnTo>
                  <a:pt x="3863975" y="437515"/>
                </a:lnTo>
                <a:cubicBezTo>
                  <a:pt x="3477895" y="504190"/>
                  <a:pt x="3079750" y="539750"/>
                  <a:pt x="2672715" y="539750"/>
                </a:cubicBezTo>
                <a:close/>
              </a:path>
            </a:pathLst>
          </a:custGeom>
          <a:gradFill>
            <a:gsLst>
              <a:gs pos="0">
                <a:srgbClr val="FF9F00">
                  <a:alpha val="56470"/>
                  <a:alpha val="20000"/>
                </a:srgbClr>
              </a:gs>
              <a:gs pos="100000">
                <a:srgbClr val="CC0000">
                  <a:alpha val="57254"/>
                  <a:alpha val="20000"/>
                </a:srgbClr>
              </a:gs>
            </a:gsLst>
            <a:lin ang="0" scaled="0"/>
          </a:gra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9" name="Google Shape;19;p3"/>
          <p:cNvSpPr txBox="1"/>
          <p:nvPr>
            <p:ph type="ctrTitle"/>
          </p:nvPr>
        </p:nvSpPr>
        <p:spPr>
          <a:xfrm>
            <a:off x="1034300" y="1583350"/>
            <a:ext cx="6342900" cy="11598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20" name="Google Shape;20;p3"/>
          <p:cNvSpPr txBox="1"/>
          <p:nvPr>
            <p:ph idx="1" type="subTitle"/>
          </p:nvPr>
        </p:nvSpPr>
        <p:spPr>
          <a:xfrm>
            <a:off x="1034300" y="2840052"/>
            <a:ext cx="6342900" cy="7848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2400"/>
              <a:buNone/>
              <a:defRPr>
                <a:solidFill>
                  <a:schemeClr val="accent5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3000"/>
              <a:buNone/>
              <a:defRPr sz="3000">
                <a:solidFill>
                  <a:schemeClr val="accent5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3000"/>
              <a:buNone/>
              <a:defRPr sz="3000">
                <a:solidFill>
                  <a:schemeClr val="accent5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3000"/>
              <a:buNone/>
              <a:defRPr sz="3000">
                <a:solidFill>
                  <a:schemeClr val="accent5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3000"/>
              <a:buNone/>
              <a:defRPr sz="3000">
                <a:solidFill>
                  <a:schemeClr val="accent5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3000"/>
              <a:buNone/>
              <a:defRPr sz="3000">
                <a:solidFill>
                  <a:schemeClr val="accent5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3000"/>
              <a:buNone/>
              <a:defRPr sz="3000">
                <a:solidFill>
                  <a:schemeClr val="accent5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3000"/>
              <a:buNone/>
              <a:defRPr sz="3000">
                <a:solidFill>
                  <a:schemeClr val="accent5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3000"/>
              <a:buNone/>
              <a:defRPr sz="3000">
                <a:solidFill>
                  <a:schemeClr val="accent5"/>
                </a:solidFill>
              </a:defRPr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Quote">
  <p:cSld name="TITLE_1_1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" name="Google Shape;22;p4"/>
          <p:cNvGrpSpPr/>
          <p:nvPr/>
        </p:nvGrpSpPr>
        <p:grpSpPr>
          <a:xfrm flipH="1" rot="-5400000">
            <a:off x="5520163" y="1530301"/>
            <a:ext cx="5154243" cy="2093410"/>
            <a:chOff x="187960" y="1453515"/>
            <a:chExt cx="3861435" cy="1568450"/>
          </a:xfrm>
        </p:grpSpPr>
        <p:sp>
          <p:nvSpPr>
            <p:cNvPr id="23" name="Google Shape;23;p4"/>
            <p:cNvSpPr/>
            <p:nvPr/>
          </p:nvSpPr>
          <p:spPr>
            <a:xfrm>
              <a:off x="187960" y="1453515"/>
              <a:ext cx="3860800" cy="1568450"/>
            </a:xfrm>
            <a:custGeom>
              <a:rect b="b" l="l" r="r" t="t"/>
              <a:pathLst>
                <a:path extrusionOk="0" h="1568450" w="3860800">
                  <a:moveTo>
                    <a:pt x="1304290" y="810260"/>
                  </a:moveTo>
                  <a:cubicBezTo>
                    <a:pt x="857250" y="810260"/>
                    <a:pt x="421005" y="740410"/>
                    <a:pt x="0" y="608330"/>
                  </a:cubicBezTo>
                  <a:lnTo>
                    <a:pt x="0" y="1570355"/>
                  </a:lnTo>
                  <a:lnTo>
                    <a:pt x="3864610" y="1570355"/>
                  </a:lnTo>
                  <a:lnTo>
                    <a:pt x="3864610" y="0"/>
                  </a:lnTo>
                  <a:cubicBezTo>
                    <a:pt x="3082290" y="520700"/>
                    <a:pt x="2216150" y="810260"/>
                    <a:pt x="1304290" y="810260"/>
                  </a:cubicBezTo>
                  <a:close/>
                </a:path>
              </a:pathLst>
            </a:custGeom>
            <a:gradFill>
              <a:gsLst>
                <a:gs pos="0">
                  <a:srgbClr val="FFC486">
                    <a:alpha val="20000"/>
                  </a:srgbClr>
                </a:gs>
                <a:gs pos="100000">
                  <a:srgbClr val="FF866B">
                    <a:alpha val="20000"/>
                  </a:srgbClr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  <p:sp>
          <p:nvSpPr>
            <p:cNvPr id="24" name="Google Shape;24;p4"/>
            <p:cNvSpPr/>
            <p:nvPr/>
          </p:nvSpPr>
          <p:spPr>
            <a:xfrm>
              <a:off x="187960" y="2182495"/>
              <a:ext cx="3860800" cy="838200"/>
            </a:xfrm>
            <a:custGeom>
              <a:rect b="b" l="l" r="r" t="t"/>
              <a:pathLst>
                <a:path extrusionOk="0" h="838200" w="3860800">
                  <a:moveTo>
                    <a:pt x="1932305" y="451485"/>
                  </a:moveTo>
                  <a:cubicBezTo>
                    <a:pt x="1258570" y="451485"/>
                    <a:pt x="608965" y="293370"/>
                    <a:pt x="0" y="0"/>
                  </a:cubicBezTo>
                  <a:lnTo>
                    <a:pt x="0" y="840740"/>
                  </a:lnTo>
                  <a:lnTo>
                    <a:pt x="3864610" y="840740"/>
                  </a:lnTo>
                  <a:lnTo>
                    <a:pt x="3864610" y="635"/>
                  </a:lnTo>
                  <a:cubicBezTo>
                    <a:pt x="3255645" y="293370"/>
                    <a:pt x="2606675" y="451485"/>
                    <a:pt x="1932305" y="451485"/>
                  </a:cubicBezTo>
                  <a:close/>
                </a:path>
              </a:pathLst>
            </a:custGeom>
            <a:gradFill>
              <a:gsLst>
                <a:gs pos="0">
                  <a:srgbClr val="F20122">
                    <a:alpha val="51764"/>
                    <a:alpha val="20000"/>
                  </a:srgbClr>
                </a:gs>
                <a:gs pos="100000">
                  <a:srgbClr val="FF6A00">
                    <a:alpha val="71764"/>
                    <a:alpha val="20000"/>
                  </a:srgbClr>
                </a:gs>
              </a:gsLst>
              <a:lin ang="10800025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  <p:sp>
          <p:nvSpPr>
            <p:cNvPr id="25" name="Google Shape;25;p4"/>
            <p:cNvSpPr/>
            <p:nvPr/>
          </p:nvSpPr>
          <p:spPr>
            <a:xfrm>
              <a:off x="188595" y="1819275"/>
              <a:ext cx="3860800" cy="1200150"/>
            </a:xfrm>
            <a:custGeom>
              <a:rect b="b" l="l" r="r" t="t"/>
              <a:pathLst>
                <a:path extrusionOk="0" h="1200150" w="3860800">
                  <a:moveTo>
                    <a:pt x="2672715" y="887095"/>
                  </a:moveTo>
                  <a:cubicBezTo>
                    <a:pt x="1717040" y="887095"/>
                    <a:pt x="811530" y="568960"/>
                    <a:pt x="0" y="0"/>
                  </a:cubicBezTo>
                  <a:lnTo>
                    <a:pt x="0" y="1204595"/>
                  </a:lnTo>
                  <a:lnTo>
                    <a:pt x="3864610" y="1204595"/>
                  </a:lnTo>
                  <a:lnTo>
                    <a:pt x="3864610" y="718820"/>
                  </a:lnTo>
                  <a:cubicBezTo>
                    <a:pt x="3478530" y="829310"/>
                    <a:pt x="3079750" y="887095"/>
                    <a:pt x="2672715" y="887095"/>
                  </a:cubicBezTo>
                  <a:close/>
                </a:path>
              </a:pathLst>
            </a:custGeom>
            <a:gradFill>
              <a:gsLst>
                <a:gs pos="0">
                  <a:srgbClr val="FF9F00">
                    <a:alpha val="56470"/>
                    <a:alpha val="20000"/>
                  </a:srgbClr>
                </a:gs>
                <a:gs pos="100000">
                  <a:srgbClr val="CC0000">
                    <a:alpha val="57254"/>
                    <a:alpha val="20000"/>
                  </a:srgbClr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</p:grpSp>
      <p:sp>
        <p:nvSpPr>
          <p:cNvPr id="26" name="Google Shape;26;p4"/>
          <p:cNvSpPr txBox="1"/>
          <p:nvPr>
            <p:ph idx="1" type="body"/>
          </p:nvPr>
        </p:nvSpPr>
        <p:spPr>
          <a:xfrm>
            <a:off x="2038025" y="1476000"/>
            <a:ext cx="5067900" cy="30450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indent="-431800" lvl="0" marL="457200" rtl="0" algn="ctr">
              <a:spcBef>
                <a:spcPts val="600"/>
              </a:spcBef>
              <a:spcAft>
                <a:spcPts val="0"/>
              </a:spcAft>
              <a:buSzPts val="3200"/>
              <a:buChar char="◦"/>
              <a:defRPr i="1" sz="3200"/>
            </a:lvl1pPr>
            <a:lvl2pPr indent="-431800" lvl="1" marL="914400" rtl="0" algn="ctr">
              <a:spcBef>
                <a:spcPts val="0"/>
              </a:spcBef>
              <a:spcAft>
                <a:spcPts val="0"/>
              </a:spcAft>
              <a:buSzPts val="3200"/>
              <a:buChar char="◦"/>
              <a:defRPr i="1" sz="3200"/>
            </a:lvl2pPr>
            <a:lvl3pPr indent="-431800" lvl="2" marL="1371600" rtl="0" algn="ctr">
              <a:spcBef>
                <a:spcPts val="0"/>
              </a:spcBef>
              <a:spcAft>
                <a:spcPts val="0"/>
              </a:spcAft>
              <a:buSzPts val="3200"/>
              <a:buChar char="◦"/>
              <a:defRPr i="1" sz="3200"/>
            </a:lvl3pPr>
            <a:lvl4pPr indent="-431800" lvl="3" marL="1828800" rtl="0" algn="ctr">
              <a:spcBef>
                <a:spcPts val="0"/>
              </a:spcBef>
              <a:spcAft>
                <a:spcPts val="0"/>
              </a:spcAft>
              <a:buSzPts val="3200"/>
              <a:buChar char="◦"/>
              <a:defRPr i="1" sz="3200"/>
            </a:lvl4pPr>
            <a:lvl5pPr indent="-431800" lvl="4" marL="2286000" rtl="0" algn="ctr">
              <a:spcBef>
                <a:spcPts val="0"/>
              </a:spcBef>
              <a:spcAft>
                <a:spcPts val="0"/>
              </a:spcAft>
              <a:buSzPts val="3200"/>
              <a:buChar char="◦"/>
              <a:defRPr i="1" sz="3200"/>
            </a:lvl5pPr>
            <a:lvl6pPr indent="-431800" lvl="5" marL="2743200" rtl="0" algn="ctr">
              <a:spcBef>
                <a:spcPts val="0"/>
              </a:spcBef>
              <a:spcAft>
                <a:spcPts val="0"/>
              </a:spcAft>
              <a:buSzPts val="3200"/>
              <a:buChar char="◦"/>
              <a:defRPr i="1" sz="3200"/>
            </a:lvl6pPr>
            <a:lvl7pPr indent="-431800" lvl="6" marL="3200400" rtl="0" algn="ctr">
              <a:spcBef>
                <a:spcPts val="0"/>
              </a:spcBef>
              <a:spcAft>
                <a:spcPts val="0"/>
              </a:spcAft>
              <a:buSzPts val="3200"/>
              <a:buChar char="◦"/>
              <a:defRPr i="1" sz="3200"/>
            </a:lvl7pPr>
            <a:lvl8pPr indent="-431800" lvl="7" marL="3657600" rtl="0" algn="ctr">
              <a:spcBef>
                <a:spcPts val="0"/>
              </a:spcBef>
              <a:spcAft>
                <a:spcPts val="0"/>
              </a:spcAft>
              <a:buSzPts val="3200"/>
              <a:buChar char="◦"/>
              <a:defRPr i="1" sz="3200"/>
            </a:lvl8pPr>
            <a:lvl9pPr indent="-431800" lvl="8" marL="4114800" rtl="0" algn="ctr">
              <a:spcBef>
                <a:spcPts val="0"/>
              </a:spcBef>
              <a:spcAft>
                <a:spcPts val="0"/>
              </a:spcAft>
              <a:buSzPts val="3200"/>
              <a:buChar char="◦"/>
              <a:defRPr i="1" sz="3200"/>
            </a:lvl9pPr>
          </a:lstStyle>
          <a:p/>
        </p:txBody>
      </p:sp>
      <p:sp>
        <p:nvSpPr>
          <p:cNvPr id="27" name="Google Shape;27;p4"/>
          <p:cNvSpPr txBox="1"/>
          <p:nvPr/>
        </p:nvSpPr>
        <p:spPr>
          <a:xfrm>
            <a:off x="3593400" y="552769"/>
            <a:ext cx="1957200" cy="6537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9600">
                <a:solidFill>
                  <a:schemeClr val="accent5"/>
                </a:solidFill>
                <a:latin typeface="Lato"/>
                <a:ea typeface="Lato"/>
                <a:cs typeface="Lato"/>
                <a:sym typeface="Lato"/>
              </a:rPr>
              <a:t>“</a:t>
            </a:r>
            <a:endParaRPr b="1" sz="9600">
              <a:solidFill>
                <a:schemeClr val="accent5"/>
              </a:solidFill>
              <a:latin typeface="Lato"/>
              <a:ea typeface="Lato"/>
              <a:cs typeface="Lato"/>
              <a:sym typeface="Lato"/>
            </a:endParaRPr>
          </a:p>
        </p:txBody>
      </p:sp>
      <p:sp>
        <p:nvSpPr>
          <p:cNvPr id="28" name="Google Shape;28;p4"/>
          <p:cNvSpPr txBox="1"/>
          <p:nvPr>
            <p:ph idx="12" type="sldNum"/>
          </p:nvPr>
        </p:nvSpPr>
        <p:spPr>
          <a:xfrm>
            <a:off x="8480584" y="4749851"/>
            <a:ext cx="548700" cy="393600"/>
          </a:xfrm>
          <a:prstGeom prst="rect">
            <a:avLst/>
          </a:prstGeom>
        </p:spPr>
        <p:txBody>
          <a:bodyPr anchorCtr="0" anchor="ctr" bIns="0" lIns="0" spcFirstLastPara="1" rIns="0" wrap="square" tIns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  <p:grpSp>
        <p:nvGrpSpPr>
          <p:cNvPr id="29" name="Google Shape;29;p4"/>
          <p:cNvGrpSpPr/>
          <p:nvPr/>
        </p:nvGrpSpPr>
        <p:grpSpPr>
          <a:xfrm flipH="1" rot="5400000">
            <a:off x="-1530412" y="1530301"/>
            <a:ext cx="5154243" cy="2093410"/>
            <a:chOff x="187960" y="1453515"/>
            <a:chExt cx="3861435" cy="1568450"/>
          </a:xfrm>
        </p:grpSpPr>
        <p:sp>
          <p:nvSpPr>
            <p:cNvPr id="30" name="Google Shape;30;p4"/>
            <p:cNvSpPr/>
            <p:nvPr/>
          </p:nvSpPr>
          <p:spPr>
            <a:xfrm>
              <a:off x="187960" y="1453515"/>
              <a:ext cx="3860800" cy="1568450"/>
            </a:xfrm>
            <a:custGeom>
              <a:rect b="b" l="l" r="r" t="t"/>
              <a:pathLst>
                <a:path extrusionOk="0" h="1568450" w="3860800">
                  <a:moveTo>
                    <a:pt x="1304290" y="810260"/>
                  </a:moveTo>
                  <a:cubicBezTo>
                    <a:pt x="857250" y="810260"/>
                    <a:pt x="421005" y="740410"/>
                    <a:pt x="0" y="608330"/>
                  </a:cubicBezTo>
                  <a:lnTo>
                    <a:pt x="0" y="1570355"/>
                  </a:lnTo>
                  <a:lnTo>
                    <a:pt x="3864610" y="1570355"/>
                  </a:lnTo>
                  <a:lnTo>
                    <a:pt x="3864610" y="0"/>
                  </a:lnTo>
                  <a:cubicBezTo>
                    <a:pt x="3082290" y="520700"/>
                    <a:pt x="2216150" y="810260"/>
                    <a:pt x="1304290" y="810260"/>
                  </a:cubicBezTo>
                  <a:close/>
                </a:path>
              </a:pathLst>
            </a:custGeom>
            <a:gradFill>
              <a:gsLst>
                <a:gs pos="0">
                  <a:srgbClr val="FFC486">
                    <a:alpha val="20000"/>
                  </a:srgbClr>
                </a:gs>
                <a:gs pos="100000">
                  <a:srgbClr val="FF866B">
                    <a:alpha val="20000"/>
                  </a:srgbClr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  <p:sp>
          <p:nvSpPr>
            <p:cNvPr id="31" name="Google Shape;31;p4"/>
            <p:cNvSpPr/>
            <p:nvPr/>
          </p:nvSpPr>
          <p:spPr>
            <a:xfrm>
              <a:off x="187960" y="2182495"/>
              <a:ext cx="3860800" cy="838200"/>
            </a:xfrm>
            <a:custGeom>
              <a:rect b="b" l="l" r="r" t="t"/>
              <a:pathLst>
                <a:path extrusionOk="0" h="838200" w="3860800">
                  <a:moveTo>
                    <a:pt x="1932305" y="451485"/>
                  </a:moveTo>
                  <a:cubicBezTo>
                    <a:pt x="1258570" y="451485"/>
                    <a:pt x="608965" y="293370"/>
                    <a:pt x="0" y="0"/>
                  </a:cubicBezTo>
                  <a:lnTo>
                    <a:pt x="0" y="840740"/>
                  </a:lnTo>
                  <a:lnTo>
                    <a:pt x="3864610" y="840740"/>
                  </a:lnTo>
                  <a:lnTo>
                    <a:pt x="3864610" y="635"/>
                  </a:lnTo>
                  <a:cubicBezTo>
                    <a:pt x="3255645" y="293370"/>
                    <a:pt x="2606675" y="451485"/>
                    <a:pt x="1932305" y="451485"/>
                  </a:cubicBezTo>
                  <a:close/>
                </a:path>
              </a:pathLst>
            </a:custGeom>
            <a:gradFill>
              <a:gsLst>
                <a:gs pos="0">
                  <a:srgbClr val="F20122">
                    <a:alpha val="51764"/>
                    <a:alpha val="20000"/>
                  </a:srgbClr>
                </a:gs>
                <a:gs pos="100000">
                  <a:srgbClr val="FF6A00">
                    <a:alpha val="71764"/>
                    <a:alpha val="20000"/>
                  </a:srgbClr>
                </a:gs>
              </a:gsLst>
              <a:lin ang="10800025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  <p:sp>
          <p:nvSpPr>
            <p:cNvPr id="32" name="Google Shape;32;p4"/>
            <p:cNvSpPr/>
            <p:nvPr/>
          </p:nvSpPr>
          <p:spPr>
            <a:xfrm>
              <a:off x="188595" y="1819275"/>
              <a:ext cx="3860800" cy="1200150"/>
            </a:xfrm>
            <a:custGeom>
              <a:rect b="b" l="l" r="r" t="t"/>
              <a:pathLst>
                <a:path extrusionOk="0" h="1200150" w="3860800">
                  <a:moveTo>
                    <a:pt x="2672715" y="887095"/>
                  </a:moveTo>
                  <a:cubicBezTo>
                    <a:pt x="1717040" y="887095"/>
                    <a:pt x="811530" y="568960"/>
                    <a:pt x="0" y="0"/>
                  </a:cubicBezTo>
                  <a:lnTo>
                    <a:pt x="0" y="1204595"/>
                  </a:lnTo>
                  <a:lnTo>
                    <a:pt x="3864610" y="1204595"/>
                  </a:lnTo>
                  <a:lnTo>
                    <a:pt x="3864610" y="718820"/>
                  </a:lnTo>
                  <a:cubicBezTo>
                    <a:pt x="3478530" y="829310"/>
                    <a:pt x="3079750" y="887095"/>
                    <a:pt x="2672715" y="887095"/>
                  </a:cubicBezTo>
                  <a:close/>
                </a:path>
              </a:pathLst>
            </a:custGeom>
            <a:gradFill>
              <a:gsLst>
                <a:gs pos="0">
                  <a:srgbClr val="FF9F00">
                    <a:alpha val="56470"/>
                    <a:alpha val="20000"/>
                  </a:srgbClr>
                </a:gs>
                <a:gs pos="100000">
                  <a:srgbClr val="CC0000">
                    <a:alpha val="57254"/>
                    <a:alpha val="20000"/>
                  </a:srgbClr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</p:grp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+ 1 column" type="tx">
  <p:cSld name="TITLE_AND_BODY"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4" name="Google Shape;34;p5"/>
          <p:cNvGrpSpPr/>
          <p:nvPr/>
        </p:nvGrpSpPr>
        <p:grpSpPr>
          <a:xfrm flipH="1" rot="-5400000">
            <a:off x="5520163" y="1530301"/>
            <a:ext cx="5154243" cy="2093410"/>
            <a:chOff x="187960" y="1453515"/>
            <a:chExt cx="3861435" cy="1568450"/>
          </a:xfrm>
        </p:grpSpPr>
        <p:sp>
          <p:nvSpPr>
            <p:cNvPr id="35" name="Google Shape;35;p5"/>
            <p:cNvSpPr/>
            <p:nvPr/>
          </p:nvSpPr>
          <p:spPr>
            <a:xfrm>
              <a:off x="187960" y="1453515"/>
              <a:ext cx="3860800" cy="1568450"/>
            </a:xfrm>
            <a:custGeom>
              <a:rect b="b" l="l" r="r" t="t"/>
              <a:pathLst>
                <a:path extrusionOk="0" h="1568450" w="3860800">
                  <a:moveTo>
                    <a:pt x="1304290" y="810260"/>
                  </a:moveTo>
                  <a:cubicBezTo>
                    <a:pt x="857250" y="810260"/>
                    <a:pt x="421005" y="740410"/>
                    <a:pt x="0" y="608330"/>
                  </a:cubicBezTo>
                  <a:lnTo>
                    <a:pt x="0" y="1570355"/>
                  </a:lnTo>
                  <a:lnTo>
                    <a:pt x="3864610" y="1570355"/>
                  </a:lnTo>
                  <a:lnTo>
                    <a:pt x="3864610" y="0"/>
                  </a:lnTo>
                  <a:cubicBezTo>
                    <a:pt x="3082290" y="520700"/>
                    <a:pt x="2216150" y="810260"/>
                    <a:pt x="1304290" y="810260"/>
                  </a:cubicBezTo>
                  <a:close/>
                </a:path>
              </a:pathLst>
            </a:custGeom>
            <a:gradFill>
              <a:gsLst>
                <a:gs pos="0">
                  <a:srgbClr val="FFC486">
                    <a:alpha val="20000"/>
                  </a:srgbClr>
                </a:gs>
                <a:gs pos="100000">
                  <a:srgbClr val="FF866B">
                    <a:alpha val="20000"/>
                  </a:srgbClr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  <p:sp>
          <p:nvSpPr>
            <p:cNvPr id="36" name="Google Shape;36;p5"/>
            <p:cNvSpPr/>
            <p:nvPr/>
          </p:nvSpPr>
          <p:spPr>
            <a:xfrm>
              <a:off x="187960" y="2182495"/>
              <a:ext cx="3860800" cy="838200"/>
            </a:xfrm>
            <a:custGeom>
              <a:rect b="b" l="l" r="r" t="t"/>
              <a:pathLst>
                <a:path extrusionOk="0" h="838200" w="3860800">
                  <a:moveTo>
                    <a:pt x="1932305" y="451485"/>
                  </a:moveTo>
                  <a:cubicBezTo>
                    <a:pt x="1258570" y="451485"/>
                    <a:pt x="608965" y="293370"/>
                    <a:pt x="0" y="0"/>
                  </a:cubicBezTo>
                  <a:lnTo>
                    <a:pt x="0" y="840740"/>
                  </a:lnTo>
                  <a:lnTo>
                    <a:pt x="3864610" y="840740"/>
                  </a:lnTo>
                  <a:lnTo>
                    <a:pt x="3864610" y="635"/>
                  </a:lnTo>
                  <a:cubicBezTo>
                    <a:pt x="3255645" y="293370"/>
                    <a:pt x="2606675" y="451485"/>
                    <a:pt x="1932305" y="451485"/>
                  </a:cubicBezTo>
                  <a:close/>
                </a:path>
              </a:pathLst>
            </a:custGeom>
            <a:gradFill>
              <a:gsLst>
                <a:gs pos="0">
                  <a:srgbClr val="F20122">
                    <a:alpha val="51764"/>
                    <a:alpha val="20000"/>
                  </a:srgbClr>
                </a:gs>
                <a:gs pos="100000">
                  <a:srgbClr val="FF6A00">
                    <a:alpha val="71764"/>
                    <a:alpha val="20000"/>
                  </a:srgbClr>
                </a:gs>
              </a:gsLst>
              <a:lin ang="10800025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  <p:sp>
          <p:nvSpPr>
            <p:cNvPr id="37" name="Google Shape;37;p5"/>
            <p:cNvSpPr/>
            <p:nvPr/>
          </p:nvSpPr>
          <p:spPr>
            <a:xfrm>
              <a:off x="188595" y="1819275"/>
              <a:ext cx="3860800" cy="1200150"/>
            </a:xfrm>
            <a:custGeom>
              <a:rect b="b" l="l" r="r" t="t"/>
              <a:pathLst>
                <a:path extrusionOk="0" h="1200150" w="3860800">
                  <a:moveTo>
                    <a:pt x="2672715" y="887095"/>
                  </a:moveTo>
                  <a:cubicBezTo>
                    <a:pt x="1717040" y="887095"/>
                    <a:pt x="811530" y="568960"/>
                    <a:pt x="0" y="0"/>
                  </a:cubicBezTo>
                  <a:lnTo>
                    <a:pt x="0" y="1204595"/>
                  </a:lnTo>
                  <a:lnTo>
                    <a:pt x="3864610" y="1204595"/>
                  </a:lnTo>
                  <a:lnTo>
                    <a:pt x="3864610" y="718820"/>
                  </a:lnTo>
                  <a:cubicBezTo>
                    <a:pt x="3478530" y="829310"/>
                    <a:pt x="3079750" y="887095"/>
                    <a:pt x="2672715" y="887095"/>
                  </a:cubicBezTo>
                  <a:close/>
                </a:path>
              </a:pathLst>
            </a:custGeom>
            <a:gradFill>
              <a:gsLst>
                <a:gs pos="0">
                  <a:srgbClr val="FF9F00">
                    <a:alpha val="56470"/>
                    <a:alpha val="20000"/>
                  </a:srgbClr>
                </a:gs>
                <a:gs pos="100000">
                  <a:srgbClr val="CC0000">
                    <a:alpha val="57254"/>
                    <a:alpha val="20000"/>
                  </a:srgbClr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</p:grpSp>
      <p:sp>
        <p:nvSpPr>
          <p:cNvPr id="38" name="Google Shape;38;p5"/>
          <p:cNvSpPr txBox="1"/>
          <p:nvPr>
            <p:ph type="title"/>
          </p:nvPr>
        </p:nvSpPr>
        <p:spPr>
          <a:xfrm>
            <a:off x="737850" y="517525"/>
            <a:ext cx="6034500" cy="7443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39" name="Google Shape;39;p5"/>
          <p:cNvSpPr txBox="1"/>
          <p:nvPr>
            <p:ph idx="1" type="body"/>
          </p:nvPr>
        </p:nvSpPr>
        <p:spPr>
          <a:xfrm>
            <a:off x="737850" y="1475700"/>
            <a:ext cx="6034500" cy="30432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indent="-381000" lvl="0" marL="457200" rtl="0">
              <a:spcBef>
                <a:spcPts val="600"/>
              </a:spcBef>
              <a:spcAft>
                <a:spcPts val="0"/>
              </a:spcAft>
              <a:buSzPts val="2400"/>
              <a:buChar char="◦"/>
              <a:defRPr/>
            </a:lvl1pPr>
            <a:lvl2pPr indent="-381000" lvl="1" marL="914400" rtl="0">
              <a:spcBef>
                <a:spcPts val="0"/>
              </a:spcBef>
              <a:spcAft>
                <a:spcPts val="0"/>
              </a:spcAft>
              <a:buSzPts val="2400"/>
              <a:buChar char="◦"/>
              <a:defRPr/>
            </a:lvl2pPr>
            <a:lvl3pPr indent="-381000" lvl="2" marL="1371600" rtl="0">
              <a:spcBef>
                <a:spcPts val="0"/>
              </a:spcBef>
              <a:spcAft>
                <a:spcPts val="0"/>
              </a:spcAft>
              <a:buSzPts val="2400"/>
              <a:buChar char="◦"/>
              <a:defRPr/>
            </a:lvl3pPr>
            <a:lvl4pPr indent="-381000" lvl="3" marL="1828800" rtl="0">
              <a:spcBef>
                <a:spcPts val="0"/>
              </a:spcBef>
              <a:spcAft>
                <a:spcPts val="0"/>
              </a:spcAft>
              <a:buSzPts val="2400"/>
              <a:buChar char="◦"/>
              <a:defRPr/>
            </a:lvl4pPr>
            <a:lvl5pPr indent="-381000" lvl="4" marL="2286000" rtl="0">
              <a:spcBef>
                <a:spcPts val="0"/>
              </a:spcBef>
              <a:spcAft>
                <a:spcPts val="0"/>
              </a:spcAft>
              <a:buSzPts val="2400"/>
              <a:buChar char="◦"/>
              <a:defRPr/>
            </a:lvl5pPr>
            <a:lvl6pPr indent="-381000" lvl="5" marL="2743200" rtl="0">
              <a:spcBef>
                <a:spcPts val="0"/>
              </a:spcBef>
              <a:spcAft>
                <a:spcPts val="0"/>
              </a:spcAft>
              <a:buSzPts val="2400"/>
              <a:buChar char="◦"/>
              <a:defRPr/>
            </a:lvl6pPr>
            <a:lvl7pPr indent="-381000" lvl="6" marL="3200400" rtl="0">
              <a:spcBef>
                <a:spcPts val="0"/>
              </a:spcBef>
              <a:spcAft>
                <a:spcPts val="0"/>
              </a:spcAft>
              <a:buSzPts val="2400"/>
              <a:buChar char="◦"/>
              <a:defRPr/>
            </a:lvl7pPr>
            <a:lvl8pPr indent="-381000" lvl="7" marL="3657600" rtl="0">
              <a:spcBef>
                <a:spcPts val="0"/>
              </a:spcBef>
              <a:spcAft>
                <a:spcPts val="0"/>
              </a:spcAft>
              <a:buSzPts val="2400"/>
              <a:buChar char="◦"/>
              <a:defRPr/>
            </a:lvl8pPr>
            <a:lvl9pPr indent="-381000" lvl="8" marL="4114800" rtl="0">
              <a:spcBef>
                <a:spcPts val="0"/>
              </a:spcBef>
              <a:spcAft>
                <a:spcPts val="0"/>
              </a:spcAft>
              <a:buSzPts val="2400"/>
              <a:buChar char="◦"/>
              <a:defRPr/>
            </a:lvl9pPr>
          </a:lstStyle>
          <a:p/>
        </p:txBody>
      </p:sp>
      <p:sp>
        <p:nvSpPr>
          <p:cNvPr id="40" name="Google Shape;40;p5"/>
          <p:cNvSpPr txBox="1"/>
          <p:nvPr>
            <p:ph idx="12" type="sldNum"/>
          </p:nvPr>
        </p:nvSpPr>
        <p:spPr>
          <a:xfrm>
            <a:off x="8480584" y="4749851"/>
            <a:ext cx="548700" cy="393600"/>
          </a:xfrm>
          <a:prstGeom prst="rect">
            <a:avLst/>
          </a:prstGeom>
        </p:spPr>
        <p:txBody>
          <a:bodyPr anchorCtr="0" anchor="ctr" bIns="0" lIns="0" spcFirstLastPara="1" rIns="0" wrap="square" tIns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+ 2 columns" type="twoColTx">
  <p:cSld name="TITLE_AND_TWO_COLUMNS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oogle Shape;42;p6"/>
          <p:cNvGrpSpPr/>
          <p:nvPr/>
        </p:nvGrpSpPr>
        <p:grpSpPr>
          <a:xfrm flipH="1" rot="-5400000">
            <a:off x="5520163" y="1530301"/>
            <a:ext cx="5154243" cy="2093410"/>
            <a:chOff x="187960" y="1453515"/>
            <a:chExt cx="3861435" cy="1568450"/>
          </a:xfrm>
        </p:grpSpPr>
        <p:sp>
          <p:nvSpPr>
            <p:cNvPr id="43" name="Google Shape;43;p6"/>
            <p:cNvSpPr/>
            <p:nvPr/>
          </p:nvSpPr>
          <p:spPr>
            <a:xfrm>
              <a:off x="187960" y="1453515"/>
              <a:ext cx="3860800" cy="1568450"/>
            </a:xfrm>
            <a:custGeom>
              <a:rect b="b" l="l" r="r" t="t"/>
              <a:pathLst>
                <a:path extrusionOk="0" h="1568450" w="3860800">
                  <a:moveTo>
                    <a:pt x="1304290" y="810260"/>
                  </a:moveTo>
                  <a:cubicBezTo>
                    <a:pt x="857250" y="810260"/>
                    <a:pt x="421005" y="740410"/>
                    <a:pt x="0" y="608330"/>
                  </a:cubicBezTo>
                  <a:lnTo>
                    <a:pt x="0" y="1570355"/>
                  </a:lnTo>
                  <a:lnTo>
                    <a:pt x="3864610" y="1570355"/>
                  </a:lnTo>
                  <a:lnTo>
                    <a:pt x="3864610" y="0"/>
                  </a:lnTo>
                  <a:cubicBezTo>
                    <a:pt x="3082290" y="520700"/>
                    <a:pt x="2216150" y="810260"/>
                    <a:pt x="1304290" y="810260"/>
                  </a:cubicBezTo>
                  <a:close/>
                </a:path>
              </a:pathLst>
            </a:custGeom>
            <a:gradFill>
              <a:gsLst>
                <a:gs pos="0">
                  <a:srgbClr val="FFC486">
                    <a:alpha val="20000"/>
                  </a:srgbClr>
                </a:gs>
                <a:gs pos="100000">
                  <a:srgbClr val="FF866B">
                    <a:alpha val="20000"/>
                  </a:srgbClr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  <p:sp>
          <p:nvSpPr>
            <p:cNvPr id="44" name="Google Shape;44;p6"/>
            <p:cNvSpPr/>
            <p:nvPr/>
          </p:nvSpPr>
          <p:spPr>
            <a:xfrm>
              <a:off x="187960" y="2182495"/>
              <a:ext cx="3860800" cy="838200"/>
            </a:xfrm>
            <a:custGeom>
              <a:rect b="b" l="l" r="r" t="t"/>
              <a:pathLst>
                <a:path extrusionOk="0" h="838200" w="3860800">
                  <a:moveTo>
                    <a:pt x="1932305" y="451485"/>
                  </a:moveTo>
                  <a:cubicBezTo>
                    <a:pt x="1258570" y="451485"/>
                    <a:pt x="608965" y="293370"/>
                    <a:pt x="0" y="0"/>
                  </a:cubicBezTo>
                  <a:lnTo>
                    <a:pt x="0" y="840740"/>
                  </a:lnTo>
                  <a:lnTo>
                    <a:pt x="3864610" y="840740"/>
                  </a:lnTo>
                  <a:lnTo>
                    <a:pt x="3864610" y="635"/>
                  </a:lnTo>
                  <a:cubicBezTo>
                    <a:pt x="3255645" y="293370"/>
                    <a:pt x="2606675" y="451485"/>
                    <a:pt x="1932305" y="451485"/>
                  </a:cubicBezTo>
                  <a:close/>
                </a:path>
              </a:pathLst>
            </a:custGeom>
            <a:gradFill>
              <a:gsLst>
                <a:gs pos="0">
                  <a:srgbClr val="F20122">
                    <a:alpha val="51764"/>
                    <a:alpha val="20000"/>
                  </a:srgbClr>
                </a:gs>
                <a:gs pos="100000">
                  <a:srgbClr val="FF6A00">
                    <a:alpha val="71764"/>
                    <a:alpha val="20000"/>
                  </a:srgbClr>
                </a:gs>
              </a:gsLst>
              <a:lin ang="10800025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  <p:sp>
          <p:nvSpPr>
            <p:cNvPr id="45" name="Google Shape;45;p6"/>
            <p:cNvSpPr/>
            <p:nvPr/>
          </p:nvSpPr>
          <p:spPr>
            <a:xfrm>
              <a:off x="188595" y="1819275"/>
              <a:ext cx="3860800" cy="1200150"/>
            </a:xfrm>
            <a:custGeom>
              <a:rect b="b" l="l" r="r" t="t"/>
              <a:pathLst>
                <a:path extrusionOk="0" h="1200150" w="3860800">
                  <a:moveTo>
                    <a:pt x="2672715" y="887095"/>
                  </a:moveTo>
                  <a:cubicBezTo>
                    <a:pt x="1717040" y="887095"/>
                    <a:pt x="811530" y="568960"/>
                    <a:pt x="0" y="0"/>
                  </a:cubicBezTo>
                  <a:lnTo>
                    <a:pt x="0" y="1204595"/>
                  </a:lnTo>
                  <a:lnTo>
                    <a:pt x="3864610" y="1204595"/>
                  </a:lnTo>
                  <a:lnTo>
                    <a:pt x="3864610" y="718820"/>
                  </a:lnTo>
                  <a:cubicBezTo>
                    <a:pt x="3478530" y="829310"/>
                    <a:pt x="3079750" y="887095"/>
                    <a:pt x="2672715" y="887095"/>
                  </a:cubicBezTo>
                  <a:close/>
                </a:path>
              </a:pathLst>
            </a:custGeom>
            <a:gradFill>
              <a:gsLst>
                <a:gs pos="0">
                  <a:srgbClr val="FF9F00">
                    <a:alpha val="56470"/>
                    <a:alpha val="20000"/>
                  </a:srgbClr>
                </a:gs>
                <a:gs pos="100000">
                  <a:srgbClr val="CC0000">
                    <a:alpha val="57254"/>
                    <a:alpha val="20000"/>
                  </a:srgbClr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</p:grpSp>
      <p:sp>
        <p:nvSpPr>
          <p:cNvPr id="46" name="Google Shape;46;p6"/>
          <p:cNvSpPr txBox="1"/>
          <p:nvPr>
            <p:ph type="title"/>
          </p:nvPr>
        </p:nvSpPr>
        <p:spPr>
          <a:xfrm>
            <a:off x="737850" y="517525"/>
            <a:ext cx="6034500" cy="7443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47" name="Google Shape;47;p6"/>
          <p:cNvSpPr txBox="1"/>
          <p:nvPr>
            <p:ph idx="1" type="body"/>
          </p:nvPr>
        </p:nvSpPr>
        <p:spPr>
          <a:xfrm>
            <a:off x="737850" y="1475700"/>
            <a:ext cx="2891700" cy="29367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indent="-355600" lvl="0" marL="457200" rtl="0">
              <a:spcBef>
                <a:spcPts val="600"/>
              </a:spcBef>
              <a:spcAft>
                <a:spcPts val="0"/>
              </a:spcAft>
              <a:buSzPts val="2000"/>
              <a:buChar char="◦"/>
              <a:defRPr sz="2000"/>
            </a:lvl1pPr>
            <a:lvl2pPr indent="-355600" lvl="1" marL="914400" rtl="0">
              <a:spcBef>
                <a:spcPts val="0"/>
              </a:spcBef>
              <a:spcAft>
                <a:spcPts val="0"/>
              </a:spcAft>
              <a:buSzPts val="2000"/>
              <a:buChar char="◦"/>
              <a:defRPr sz="2000"/>
            </a:lvl2pPr>
            <a:lvl3pPr indent="-355600" lvl="2" marL="1371600" rtl="0">
              <a:spcBef>
                <a:spcPts val="0"/>
              </a:spcBef>
              <a:spcAft>
                <a:spcPts val="0"/>
              </a:spcAft>
              <a:buSzPts val="2000"/>
              <a:buChar char="◦"/>
              <a:defRPr sz="2000"/>
            </a:lvl3pPr>
            <a:lvl4pPr indent="-355600" lvl="3" marL="1828800" rtl="0">
              <a:spcBef>
                <a:spcPts val="0"/>
              </a:spcBef>
              <a:spcAft>
                <a:spcPts val="0"/>
              </a:spcAft>
              <a:buSzPts val="2000"/>
              <a:buChar char="◦"/>
              <a:defRPr sz="2000"/>
            </a:lvl4pPr>
            <a:lvl5pPr indent="-355600" lvl="4" marL="2286000" rtl="0">
              <a:spcBef>
                <a:spcPts val="0"/>
              </a:spcBef>
              <a:spcAft>
                <a:spcPts val="0"/>
              </a:spcAft>
              <a:buSzPts val="2000"/>
              <a:buChar char="◦"/>
              <a:defRPr sz="2000"/>
            </a:lvl5pPr>
            <a:lvl6pPr indent="-355600" lvl="5" marL="2743200" rtl="0">
              <a:spcBef>
                <a:spcPts val="0"/>
              </a:spcBef>
              <a:spcAft>
                <a:spcPts val="0"/>
              </a:spcAft>
              <a:buSzPts val="2000"/>
              <a:buChar char="◦"/>
              <a:defRPr sz="2000"/>
            </a:lvl6pPr>
            <a:lvl7pPr indent="-355600" lvl="6" marL="3200400" rtl="0">
              <a:spcBef>
                <a:spcPts val="0"/>
              </a:spcBef>
              <a:spcAft>
                <a:spcPts val="0"/>
              </a:spcAft>
              <a:buSzPts val="2000"/>
              <a:buChar char="◦"/>
              <a:defRPr sz="2000"/>
            </a:lvl7pPr>
            <a:lvl8pPr indent="-355600" lvl="7" marL="3657600" rtl="0">
              <a:spcBef>
                <a:spcPts val="0"/>
              </a:spcBef>
              <a:spcAft>
                <a:spcPts val="0"/>
              </a:spcAft>
              <a:buSzPts val="2000"/>
              <a:buChar char="◦"/>
              <a:defRPr sz="2000"/>
            </a:lvl8pPr>
            <a:lvl9pPr indent="-355600" lvl="8" marL="4114800" rtl="0">
              <a:spcBef>
                <a:spcPts val="0"/>
              </a:spcBef>
              <a:spcAft>
                <a:spcPts val="0"/>
              </a:spcAft>
              <a:buSzPts val="2000"/>
              <a:buChar char="◦"/>
              <a:defRPr sz="2000"/>
            </a:lvl9pPr>
          </a:lstStyle>
          <a:p/>
        </p:txBody>
      </p:sp>
      <p:sp>
        <p:nvSpPr>
          <p:cNvPr id="48" name="Google Shape;48;p6"/>
          <p:cNvSpPr txBox="1"/>
          <p:nvPr>
            <p:ph idx="2" type="body"/>
          </p:nvPr>
        </p:nvSpPr>
        <p:spPr>
          <a:xfrm>
            <a:off x="3955979" y="1475700"/>
            <a:ext cx="2891700" cy="29367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indent="-355600" lvl="0" marL="457200" rtl="0">
              <a:spcBef>
                <a:spcPts val="600"/>
              </a:spcBef>
              <a:spcAft>
                <a:spcPts val="0"/>
              </a:spcAft>
              <a:buSzPts val="2000"/>
              <a:buChar char="◦"/>
              <a:defRPr sz="2000"/>
            </a:lvl1pPr>
            <a:lvl2pPr indent="-355600" lvl="1" marL="914400" rtl="0">
              <a:spcBef>
                <a:spcPts val="0"/>
              </a:spcBef>
              <a:spcAft>
                <a:spcPts val="0"/>
              </a:spcAft>
              <a:buSzPts val="2000"/>
              <a:buChar char="◦"/>
              <a:defRPr sz="2000"/>
            </a:lvl2pPr>
            <a:lvl3pPr indent="-355600" lvl="2" marL="1371600" rtl="0">
              <a:spcBef>
                <a:spcPts val="0"/>
              </a:spcBef>
              <a:spcAft>
                <a:spcPts val="0"/>
              </a:spcAft>
              <a:buSzPts val="2000"/>
              <a:buChar char="◦"/>
              <a:defRPr sz="2000"/>
            </a:lvl3pPr>
            <a:lvl4pPr indent="-355600" lvl="3" marL="1828800" rtl="0">
              <a:spcBef>
                <a:spcPts val="0"/>
              </a:spcBef>
              <a:spcAft>
                <a:spcPts val="0"/>
              </a:spcAft>
              <a:buSzPts val="2000"/>
              <a:buChar char="◦"/>
              <a:defRPr sz="2000"/>
            </a:lvl4pPr>
            <a:lvl5pPr indent="-355600" lvl="4" marL="2286000" rtl="0">
              <a:spcBef>
                <a:spcPts val="0"/>
              </a:spcBef>
              <a:spcAft>
                <a:spcPts val="0"/>
              </a:spcAft>
              <a:buSzPts val="2000"/>
              <a:buChar char="◦"/>
              <a:defRPr sz="2000"/>
            </a:lvl5pPr>
            <a:lvl6pPr indent="-355600" lvl="5" marL="2743200" rtl="0">
              <a:spcBef>
                <a:spcPts val="0"/>
              </a:spcBef>
              <a:spcAft>
                <a:spcPts val="0"/>
              </a:spcAft>
              <a:buSzPts val="2000"/>
              <a:buChar char="◦"/>
              <a:defRPr sz="2000"/>
            </a:lvl6pPr>
            <a:lvl7pPr indent="-355600" lvl="6" marL="3200400" rtl="0">
              <a:spcBef>
                <a:spcPts val="0"/>
              </a:spcBef>
              <a:spcAft>
                <a:spcPts val="0"/>
              </a:spcAft>
              <a:buSzPts val="2000"/>
              <a:buChar char="◦"/>
              <a:defRPr sz="2000"/>
            </a:lvl7pPr>
            <a:lvl8pPr indent="-355600" lvl="7" marL="3657600" rtl="0">
              <a:spcBef>
                <a:spcPts val="0"/>
              </a:spcBef>
              <a:spcAft>
                <a:spcPts val="0"/>
              </a:spcAft>
              <a:buSzPts val="2000"/>
              <a:buChar char="◦"/>
              <a:defRPr sz="2000"/>
            </a:lvl8pPr>
            <a:lvl9pPr indent="-355600" lvl="8" marL="4114800" rtl="0">
              <a:spcBef>
                <a:spcPts val="0"/>
              </a:spcBef>
              <a:spcAft>
                <a:spcPts val="0"/>
              </a:spcAft>
              <a:buSzPts val="2000"/>
              <a:buChar char="◦"/>
              <a:defRPr sz="2000"/>
            </a:lvl9pPr>
          </a:lstStyle>
          <a:p/>
        </p:txBody>
      </p:sp>
      <p:sp>
        <p:nvSpPr>
          <p:cNvPr id="49" name="Google Shape;49;p6"/>
          <p:cNvSpPr txBox="1"/>
          <p:nvPr>
            <p:ph idx="12" type="sldNum"/>
          </p:nvPr>
        </p:nvSpPr>
        <p:spPr>
          <a:xfrm>
            <a:off x="8480584" y="4749851"/>
            <a:ext cx="548700" cy="393600"/>
          </a:xfrm>
          <a:prstGeom prst="rect">
            <a:avLst/>
          </a:prstGeom>
        </p:spPr>
        <p:txBody>
          <a:bodyPr anchorCtr="0" anchor="ctr" bIns="0" lIns="0" spcFirstLastPara="1" rIns="0" wrap="square" tIns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+ 3 columns">
  <p:cSld name="TITLE_AND_TWO_COLUMNS_1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" name="Google Shape;51;p7"/>
          <p:cNvGrpSpPr/>
          <p:nvPr/>
        </p:nvGrpSpPr>
        <p:grpSpPr>
          <a:xfrm flipH="1" rot="-5400000">
            <a:off x="5520163" y="1530301"/>
            <a:ext cx="5154243" cy="2093410"/>
            <a:chOff x="187960" y="1453515"/>
            <a:chExt cx="3861435" cy="1568450"/>
          </a:xfrm>
        </p:grpSpPr>
        <p:sp>
          <p:nvSpPr>
            <p:cNvPr id="52" name="Google Shape;52;p7"/>
            <p:cNvSpPr/>
            <p:nvPr/>
          </p:nvSpPr>
          <p:spPr>
            <a:xfrm>
              <a:off x="187960" y="1453515"/>
              <a:ext cx="3860800" cy="1568450"/>
            </a:xfrm>
            <a:custGeom>
              <a:rect b="b" l="l" r="r" t="t"/>
              <a:pathLst>
                <a:path extrusionOk="0" h="1568450" w="3860800">
                  <a:moveTo>
                    <a:pt x="1304290" y="810260"/>
                  </a:moveTo>
                  <a:cubicBezTo>
                    <a:pt x="857250" y="810260"/>
                    <a:pt x="421005" y="740410"/>
                    <a:pt x="0" y="608330"/>
                  </a:cubicBezTo>
                  <a:lnTo>
                    <a:pt x="0" y="1570355"/>
                  </a:lnTo>
                  <a:lnTo>
                    <a:pt x="3864610" y="1570355"/>
                  </a:lnTo>
                  <a:lnTo>
                    <a:pt x="3864610" y="0"/>
                  </a:lnTo>
                  <a:cubicBezTo>
                    <a:pt x="3082290" y="520700"/>
                    <a:pt x="2216150" y="810260"/>
                    <a:pt x="1304290" y="810260"/>
                  </a:cubicBezTo>
                  <a:close/>
                </a:path>
              </a:pathLst>
            </a:custGeom>
            <a:gradFill>
              <a:gsLst>
                <a:gs pos="0">
                  <a:srgbClr val="FFC486">
                    <a:alpha val="20000"/>
                  </a:srgbClr>
                </a:gs>
                <a:gs pos="100000">
                  <a:srgbClr val="FF866B">
                    <a:alpha val="20000"/>
                  </a:srgbClr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  <p:sp>
          <p:nvSpPr>
            <p:cNvPr id="53" name="Google Shape;53;p7"/>
            <p:cNvSpPr/>
            <p:nvPr/>
          </p:nvSpPr>
          <p:spPr>
            <a:xfrm>
              <a:off x="187960" y="2182495"/>
              <a:ext cx="3860800" cy="838200"/>
            </a:xfrm>
            <a:custGeom>
              <a:rect b="b" l="l" r="r" t="t"/>
              <a:pathLst>
                <a:path extrusionOk="0" h="838200" w="3860800">
                  <a:moveTo>
                    <a:pt x="1932305" y="451485"/>
                  </a:moveTo>
                  <a:cubicBezTo>
                    <a:pt x="1258570" y="451485"/>
                    <a:pt x="608965" y="293370"/>
                    <a:pt x="0" y="0"/>
                  </a:cubicBezTo>
                  <a:lnTo>
                    <a:pt x="0" y="840740"/>
                  </a:lnTo>
                  <a:lnTo>
                    <a:pt x="3864610" y="840740"/>
                  </a:lnTo>
                  <a:lnTo>
                    <a:pt x="3864610" y="635"/>
                  </a:lnTo>
                  <a:cubicBezTo>
                    <a:pt x="3255645" y="293370"/>
                    <a:pt x="2606675" y="451485"/>
                    <a:pt x="1932305" y="451485"/>
                  </a:cubicBezTo>
                  <a:close/>
                </a:path>
              </a:pathLst>
            </a:custGeom>
            <a:gradFill>
              <a:gsLst>
                <a:gs pos="0">
                  <a:srgbClr val="F20122">
                    <a:alpha val="51764"/>
                    <a:alpha val="20000"/>
                  </a:srgbClr>
                </a:gs>
                <a:gs pos="100000">
                  <a:srgbClr val="FF6A00">
                    <a:alpha val="71764"/>
                    <a:alpha val="20000"/>
                  </a:srgbClr>
                </a:gs>
              </a:gsLst>
              <a:lin ang="10800025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  <p:sp>
          <p:nvSpPr>
            <p:cNvPr id="54" name="Google Shape;54;p7"/>
            <p:cNvSpPr/>
            <p:nvPr/>
          </p:nvSpPr>
          <p:spPr>
            <a:xfrm>
              <a:off x="188595" y="1819275"/>
              <a:ext cx="3860800" cy="1200150"/>
            </a:xfrm>
            <a:custGeom>
              <a:rect b="b" l="l" r="r" t="t"/>
              <a:pathLst>
                <a:path extrusionOk="0" h="1200150" w="3860800">
                  <a:moveTo>
                    <a:pt x="2672715" y="887095"/>
                  </a:moveTo>
                  <a:cubicBezTo>
                    <a:pt x="1717040" y="887095"/>
                    <a:pt x="811530" y="568960"/>
                    <a:pt x="0" y="0"/>
                  </a:cubicBezTo>
                  <a:lnTo>
                    <a:pt x="0" y="1204595"/>
                  </a:lnTo>
                  <a:lnTo>
                    <a:pt x="3864610" y="1204595"/>
                  </a:lnTo>
                  <a:lnTo>
                    <a:pt x="3864610" y="718820"/>
                  </a:lnTo>
                  <a:cubicBezTo>
                    <a:pt x="3478530" y="829310"/>
                    <a:pt x="3079750" y="887095"/>
                    <a:pt x="2672715" y="887095"/>
                  </a:cubicBezTo>
                  <a:close/>
                </a:path>
              </a:pathLst>
            </a:custGeom>
            <a:gradFill>
              <a:gsLst>
                <a:gs pos="0">
                  <a:srgbClr val="FF9F00">
                    <a:alpha val="56470"/>
                    <a:alpha val="20000"/>
                  </a:srgbClr>
                </a:gs>
                <a:gs pos="100000">
                  <a:srgbClr val="CC0000">
                    <a:alpha val="57254"/>
                    <a:alpha val="20000"/>
                  </a:srgbClr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</p:grpSp>
      <p:sp>
        <p:nvSpPr>
          <p:cNvPr id="55" name="Google Shape;55;p7"/>
          <p:cNvSpPr txBox="1"/>
          <p:nvPr>
            <p:ph type="title"/>
          </p:nvPr>
        </p:nvSpPr>
        <p:spPr>
          <a:xfrm>
            <a:off x="737850" y="517525"/>
            <a:ext cx="6284100" cy="7443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56" name="Google Shape;56;p7"/>
          <p:cNvSpPr txBox="1"/>
          <p:nvPr>
            <p:ph idx="1" type="body"/>
          </p:nvPr>
        </p:nvSpPr>
        <p:spPr>
          <a:xfrm>
            <a:off x="737850" y="1475700"/>
            <a:ext cx="1902600" cy="29601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indent="-342900" lvl="0" marL="457200" rtl="0">
              <a:spcBef>
                <a:spcPts val="600"/>
              </a:spcBef>
              <a:spcAft>
                <a:spcPts val="0"/>
              </a:spcAft>
              <a:buSzPts val="1800"/>
              <a:buChar char="◦"/>
              <a:defRPr sz="1800"/>
            </a:lvl1pPr>
            <a:lvl2pPr indent="-342900" lvl="1" marL="9144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2pPr>
            <a:lvl3pPr indent="-342900" lvl="2" marL="13716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3pPr>
            <a:lvl4pPr indent="-342900" lvl="3" marL="18288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4pPr>
            <a:lvl5pPr indent="-342900" lvl="4" marL="22860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5pPr>
            <a:lvl6pPr indent="-342900" lvl="5" marL="27432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6pPr>
            <a:lvl7pPr indent="-342900" lvl="6" marL="32004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7pPr>
            <a:lvl8pPr indent="-342900" lvl="7" marL="36576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8pPr>
            <a:lvl9pPr indent="-342900" lvl="8" marL="41148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9pPr>
          </a:lstStyle>
          <a:p/>
        </p:txBody>
      </p:sp>
      <p:sp>
        <p:nvSpPr>
          <p:cNvPr id="57" name="Google Shape;57;p7"/>
          <p:cNvSpPr txBox="1"/>
          <p:nvPr>
            <p:ph idx="2" type="body"/>
          </p:nvPr>
        </p:nvSpPr>
        <p:spPr>
          <a:xfrm>
            <a:off x="2928612" y="1475700"/>
            <a:ext cx="1902600" cy="29601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indent="-342900" lvl="0" marL="457200" rtl="0">
              <a:spcBef>
                <a:spcPts val="600"/>
              </a:spcBef>
              <a:spcAft>
                <a:spcPts val="0"/>
              </a:spcAft>
              <a:buSzPts val="1800"/>
              <a:buChar char="◦"/>
              <a:defRPr sz="1800"/>
            </a:lvl1pPr>
            <a:lvl2pPr indent="-342900" lvl="1" marL="9144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2pPr>
            <a:lvl3pPr indent="-342900" lvl="2" marL="13716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3pPr>
            <a:lvl4pPr indent="-342900" lvl="3" marL="18288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4pPr>
            <a:lvl5pPr indent="-342900" lvl="4" marL="22860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5pPr>
            <a:lvl6pPr indent="-342900" lvl="5" marL="27432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6pPr>
            <a:lvl7pPr indent="-342900" lvl="6" marL="32004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7pPr>
            <a:lvl8pPr indent="-342900" lvl="7" marL="36576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8pPr>
            <a:lvl9pPr indent="-342900" lvl="8" marL="41148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9pPr>
          </a:lstStyle>
          <a:p/>
        </p:txBody>
      </p:sp>
      <p:sp>
        <p:nvSpPr>
          <p:cNvPr id="58" name="Google Shape;58;p7"/>
          <p:cNvSpPr txBox="1"/>
          <p:nvPr>
            <p:ph idx="3" type="body"/>
          </p:nvPr>
        </p:nvSpPr>
        <p:spPr>
          <a:xfrm>
            <a:off x="5119374" y="1475700"/>
            <a:ext cx="1902600" cy="29601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indent="-342900" lvl="0" marL="457200" rtl="0">
              <a:spcBef>
                <a:spcPts val="600"/>
              </a:spcBef>
              <a:spcAft>
                <a:spcPts val="0"/>
              </a:spcAft>
              <a:buSzPts val="1800"/>
              <a:buChar char="◦"/>
              <a:defRPr sz="1800"/>
            </a:lvl1pPr>
            <a:lvl2pPr indent="-342900" lvl="1" marL="9144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2pPr>
            <a:lvl3pPr indent="-342900" lvl="2" marL="13716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3pPr>
            <a:lvl4pPr indent="-342900" lvl="3" marL="18288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4pPr>
            <a:lvl5pPr indent="-342900" lvl="4" marL="22860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5pPr>
            <a:lvl6pPr indent="-342900" lvl="5" marL="27432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6pPr>
            <a:lvl7pPr indent="-342900" lvl="6" marL="32004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7pPr>
            <a:lvl8pPr indent="-342900" lvl="7" marL="36576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8pPr>
            <a:lvl9pPr indent="-342900" lvl="8" marL="4114800" rtl="0">
              <a:spcBef>
                <a:spcPts val="0"/>
              </a:spcBef>
              <a:spcAft>
                <a:spcPts val="0"/>
              </a:spcAft>
              <a:buSzPts val="1800"/>
              <a:buChar char="◦"/>
              <a:defRPr sz="1800"/>
            </a:lvl9pPr>
          </a:lstStyle>
          <a:p/>
        </p:txBody>
      </p:sp>
      <p:sp>
        <p:nvSpPr>
          <p:cNvPr id="59" name="Google Shape;59;p7"/>
          <p:cNvSpPr txBox="1"/>
          <p:nvPr>
            <p:ph idx="12" type="sldNum"/>
          </p:nvPr>
        </p:nvSpPr>
        <p:spPr>
          <a:xfrm>
            <a:off x="8480584" y="4749851"/>
            <a:ext cx="548700" cy="393600"/>
          </a:xfrm>
          <a:prstGeom prst="rect">
            <a:avLst/>
          </a:prstGeom>
        </p:spPr>
        <p:txBody>
          <a:bodyPr anchorCtr="0" anchor="ctr" bIns="0" lIns="0" spcFirstLastPara="1" rIns="0" wrap="square" tIns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1" name="Google Shape;61;p8"/>
          <p:cNvGrpSpPr/>
          <p:nvPr/>
        </p:nvGrpSpPr>
        <p:grpSpPr>
          <a:xfrm flipH="1" rot="-5400000">
            <a:off x="5520163" y="1530301"/>
            <a:ext cx="5154243" cy="2093410"/>
            <a:chOff x="187960" y="1453515"/>
            <a:chExt cx="3861435" cy="1568450"/>
          </a:xfrm>
        </p:grpSpPr>
        <p:sp>
          <p:nvSpPr>
            <p:cNvPr id="62" name="Google Shape;62;p8"/>
            <p:cNvSpPr/>
            <p:nvPr/>
          </p:nvSpPr>
          <p:spPr>
            <a:xfrm>
              <a:off x="187960" y="1453515"/>
              <a:ext cx="3860800" cy="1568450"/>
            </a:xfrm>
            <a:custGeom>
              <a:rect b="b" l="l" r="r" t="t"/>
              <a:pathLst>
                <a:path extrusionOk="0" h="1568450" w="3860800">
                  <a:moveTo>
                    <a:pt x="1304290" y="810260"/>
                  </a:moveTo>
                  <a:cubicBezTo>
                    <a:pt x="857250" y="810260"/>
                    <a:pt x="421005" y="740410"/>
                    <a:pt x="0" y="608330"/>
                  </a:cubicBezTo>
                  <a:lnTo>
                    <a:pt x="0" y="1570355"/>
                  </a:lnTo>
                  <a:lnTo>
                    <a:pt x="3864610" y="1570355"/>
                  </a:lnTo>
                  <a:lnTo>
                    <a:pt x="3864610" y="0"/>
                  </a:lnTo>
                  <a:cubicBezTo>
                    <a:pt x="3082290" y="520700"/>
                    <a:pt x="2216150" y="810260"/>
                    <a:pt x="1304290" y="810260"/>
                  </a:cubicBezTo>
                  <a:close/>
                </a:path>
              </a:pathLst>
            </a:custGeom>
            <a:gradFill>
              <a:gsLst>
                <a:gs pos="0">
                  <a:srgbClr val="FFC486">
                    <a:alpha val="20000"/>
                  </a:srgbClr>
                </a:gs>
                <a:gs pos="100000">
                  <a:srgbClr val="FF866B">
                    <a:alpha val="20000"/>
                  </a:srgbClr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  <p:sp>
          <p:nvSpPr>
            <p:cNvPr id="63" name="Google Shape;63;p8"/>
            <p:cNvSpPr/>
            <p:nvPr/>
          </p:nvSpPr>
          <p:spPr>
            <a:xfrm>
              <a:off x="187960" y="2182495"/>
              <a:ext cx="3860800" cy="838200"/>
            </a:xfrm>
            <a:custGeom>
              <a:rect b="b" l="l" r="r" t="t"/>
              <a:pathLst>
                <a:path extrusionOk="0" h="838200" w="3860800">
                  <a:moveTo>
                    <a:pt x="1932305" y="451485"/>
                  </a:moveTo>
                  <a:cubicBezTo>
                    <a:pt x="1258570" y="451485"/>
                    <a:pt x="608965" y="293370"/>
                    <a:pt x="0" y="0"/>
                  </a:cubicBezTo>
                  <a:lnTo>
                    <a:pt x="0" y="840740"/>
                  </a:lnTo>
                  <a:lnTo>
                    <a:pt x="3864610" y="840740"/>
                  </a:lnTo>
                  <a:lnTo>
                    <a:pt x="3864610" y="635"/>
                  </a:lnTo>
                  <a:cubicBezTo>
                    <a:pt x="3255645" y="293370"/>
                    <a:pt x="2606675" y="451485"/>
                    <a:pt x="1932305" y="451485"/>
                  </a:cubicBezTo>
                  <a:close/>
                </a:path>
              </a:pathLst>
            </a:custGeom>
            <a:gradFill>
              <a:gsLst>
                <a:gs pos="0">
                  <a:srgbClr val="F20122">
                    <a:alpha val="51764"/>
                    <a:alpha val="20000"/>
                  </a:srgbClr>
                </a:gs>
                <a:gs pos="100000">
                  <a:srgbClr val="FF6A00">
                    <a:alpha val="71764"/>
                    <a:alpha val="20000"/>
                  </a:srgbClr>
                </a:gs>
              </a:gsLst>
              <a:lin ang="10800025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  <p:sp>
          <p:nvSpPr>
            <p:cNvPr id="64" name="Google Shape;64;p8"/>
            <p:cNvSpPr/>
            <p:nvPr/>
          </p:nvSpPr>
          <p:spPr>
            <a:xfrm>
              <a:off x="188595" y="1819275"/>
              <a:ext cx="3860800" cy="1200150"/>
            </a:xfrm>
            <a:custGeom>
              <a:rect b="b" l="l" r="r" t="t"/>
              <a:pathLst>
                <a:path extrusionOk="0" h="1200150" w="3860800">
                  <a:moveTo>
                    <a:pt x="2672715" y="887095"/>
                  </a:moveTo>
                  <a:cubicBezTo>
                    <a:pt x="1717040" y="887095"/>
                    <a:pt x="811530" y="568960"/>
                    <a:pt x="0" y="0"/>
                  </a:cubicBezTo>
                  <a:lnTo>
                    <a:pt x="0" y="1204595"/>
                  </a:lnTo>
                  <a:lnTo>
                    <a:pt x="3864610" y="1204595"/>
                  </a:lnTo>
                  <a:lnTo>
                    <a:pt x="3864610" y="718820"/>
                  </a:lnTo>
                  <a:cubicBezTo>
                    <a:pt x="3478530" y="829310"/>
                    <a:pt x="3079750" y="887095"/>
                    <a:pt x="2672715" y="887095"/>
                  </a:cubicBezTo>
                  <a:close/>
                </a:path>
              </a:pathLst>
            </a:custGeom>
            <a:gradFill>
              <a:gsLst>
                <a:gs pos="0">
                  <a:srgbClr val="FF9F00">
                    <a:alpha val="56470"/>
                    <a:alpha val="20000"/>
                  </a:srgbClr>
                </a:gs>
                <a:gs pos="100000">
                  <a:srgbClr val="CC0000">
                    <a:alpha val="57254"/>
                    <a:alpha val="20000"/>
                  </a:srgbClr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</p:grpSp>
      <p:sp>
        <p:nvSpPr>
          <p:cNvPr id="65" name="Google Shape;65;p8"/>
          <p:cNvSpPr txBox="1"/>
          <p:nvPr>
            <p:ph type="title"/>
          </p:nvPr>
        </p:nvSpPr>
        <p:spPr>
          <a:xfrm>
            <a:off x="737850" y="517525"/>
            <a:ext cx="6034500" cy="7443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66" name="Google Shape;66;p8"/>
          <p:cNvSpPr txBox="1"/>
          <p:nvPr>
            <p:ph idx="12" type="sldNum"/>
          </p:nvPr>
        </p:nvSpPr>
        <p:spPr>
          <a:xfrm>
            <a:off x="8480584" y="4749851"/>
            <a:ext cx="548700" cy="393600"/>
          </a:xfrm>
          <a:prstGeom prst="rect">
            <a:avLst/>
          </a:prstGeom>
        </p:spPr>
        <p:txBody>
          <a:bodyPr anchorCtr="0" anchor="ctr" bIns="0" lIns="0" spcFirstLastPara="1" rIns="0" wrap="square" tIns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8" name="Google Shape;68;p9"/>
          <p:cNvGrpSpPr/>
          <p:nvPr/>
        </p:nvGrpSpPr>
        <p:grpSpPr>
          <a:xfrm flipH="1" rot="-5400000">
            <a:off x="5520163" y="1530301"/>
            <a:ext cx="5154243" cy="2093410"/>
            <a:chOff x="187960" y="1453515"/>
            <a:chExt cx="3861435" cy="1568450"/>
          </a:xfrm>
        </p:grpSpPr>
        <p:sp>
          <p:nvSpPr>
            <p:cNvPr id="69" name="Google Shape;69;p9"/>
            <p:cNvSpPr/>
            <p:nvPr/>
          </p:nvSpPr>
          <p:spPr>
            <a:xfrm>
              <a:off x="187960" y="1453515"/>
              <a:ext cx="3860800" cy="1568450"/>
            </a:xfrm>
            <a:custGeom>
              <a:rect b="b" l="l" r="r" t="t"/>
              <a:pathLst>
                <a:path extrusionOk="0" h="1568450" w="3860800">
                  <a:moveTo>
                    <a:pt x="1304290" y="810260"/>
                  </a:moveTo>
                  <a:cubicBezTo>
                    <a:pt x="857250" y="810260"/>
                    <a:pt x="421005" y="740410"/>
                    <a:pt x="0" y="608330"/>
                  </a:cubicBezTo>
                  <a:lnTo>
                    <a:pt x="0" y="1570355"/>
                  </a:lnTo>
                  <a:lnTo>
                    <a:pt x="3864610" y="1570355"/>
                  </a:lnTo>
                  <a:lnTo>
                    <a:pt x="3864610" y="0"/>
                  </a:lnTo>
                  <a:cubicBezTo>
                    <a:pt x="3082290" y="520700"/>
                    <a:pt x="2216150" y="810260"/>
                    <a:pt x="1304290" y="810260"/>
                  </a:cubicBezTo>
                  <a:close/>
                </a:path>
              </a:pathLst>
            </a:custGeom>
            <a:gradFill>
              <a:gsLst>
                <a:gs pos="0">
                  <a:srgbClr val="FFC486">
                    <a:alpha val="20000"/>
                  </a:srgbClr>
                </a:gs>
                <a:gs pos="100000">
                  <a:srgbClr val="FF866B">
                    <a:alpha val="20000"/>
                  </a:srgbClr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  <p:sp>
          <p:nvSpPr>
            <p:cNvPr id="70" name="Google Shape;70;p9"/>
            <p:cNvSpPr/>
            <p:nvPr/>
          </p:nvSpPr>
          <p:spPr>
            <a:xfrm>
              <a:off x="187960" y="2182495"/>
              <a:ext cx="3860800" cy="838200"/>
            </a:xfrm>
            <a:custGeom>
              <a:rect b="b" l="l" r="r" t="t"/>
              <a:pathLst>
                <a:path extrusionOk="0" h="838200" w="3860800">
                  <a:moveTo>
                    <a:pt x="1932305" y="451485"/>
                  </a:moveTo>
                  <a:cubicBezTo>
                    <a:pt x="1258570" y="451485"/>
                    <a:pt x="608965" y="293370"/>
                    <a:pt x="0" y="0"/>
                  </a:cubicBezTo>
                  <a:lnTo>
                    <a:pt x="0" y="840740"/>
                  </a:lnTo>
                  <a:lnTo>
                    <a:pt x="3864610" y="840740"/>
                  </a:lnTo>
                  <a:lnTo>
                    <a:pt x="3864610" y="635"/>
                  </a:lnTo>
                  <a:cubicBezTo>
                    <a:pt x="3255645" y="293370"/>
                    <a:pt x="2606675" y="451485"/>
                    <a:pt x="1932305" y="451485"/>
                  </a:cubicBezTo>
                  <a:close/>
                </a:path>
              </a:pathLst>
            </a:custGeom>
            <a:gradFill>
              <a:gsLst>
                <a:gs pos="0">
                  <a:srgbClr val="F20122">
                    <a:alpha val="51764"/>
                    <a:alpha val="20000"/>
                  </a:srgbClr>
                </a:gs>
                <a:gs pos="100000">
                  <a:srgbClr val="FF6A00">
                    <a:alpha val="71764"/>
                    <a:alpha val="20000"/>
                  </a:srgbClr>
                </a:gs>
              </a:gsLst>
              <a:lin ang="10800025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  <p:sp>
          <p:nvSpPr>
            <p:cNvPr id="71" name="Google Shape;71;p9"/>
            <p:cNvSpPr/>
            <p:nvPr/>
          </p:nvSpPr>
          <p:spPr>
            <a:xfrm>
              <a:off x="188595" y="1819275"/>
              <a:ext cx="3860800" cy="1200150"/>
            </a:xfrm>
            <a:custGeom>
              <a:rect b="b" l="l" r="r" t="t"/>
              <a:pathLst>
                <a:path extrusionOk="0" h="1200150" w="3860800">
                  <a:moveTo>
                    <a:pt x="2672715" y="887095"/>
                  </a:moveTo>
                  <a:cubicBezTo>
                    <a:pt x="1717040" y="887095"/>
                    <a:pt x="811530" y="568960"/>
                    <a:pt x="0" y="0"/>
                  </a:cubicBezTo>
                  <a:lnTo>
                    <a:pt x="0" y="1204595"/>
                  </a:lnTo>
                  <a:lnTo>
                    <a:pt x="3864610" y="1204595"/>
                  </a:lnTo>
                  <a:lnTo>
                    <a:pt x="3864610" y="718820"/>
                  </a:lnTo>
                  <a:cubicBezTo>
                    <a:pt x="3478530" y="829310"/>
                    <a:pt x="3079750" y="887095"/>
                    <a:pt x="2672715" y="887095"/>
                  </a:cubicBezTo>
                  <a:close/>
                </a:path>
              </a:pathLst>
            </a:custGeom>
            <a:gradFill>
              <a:gsLst>
                <a:gs pos="0">
                  <a:srgbClr val="FF9F00">
                    <a:alpha val="56470"/>
                    <a:alpha val="20000"/>
                  </a:srgbClr>
                </a:gs>
                <a:gs pos="100000">
                  <a:srgbClr val="CC0000">
                    <a:alpha val="57254"/>
                    <a:alpha val="20000"/>
                  </a:srgbClr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</p:grpSp>
      <p:sp>
        <p:nvSpPr>
          <p:cNvPr id="72" name="Google Shape;72;p9"/>
          <p:cNvSpPr txBox="1"/>
          <p:nvPr>
            <p:ph idx="1" type="body"/>
          </p:nvPr>
        </p:nvSpPr>
        <p:spPr>
          <a:xfrm>
            <a:off x="737850" y="4406300"/>
            <a:ext cx="6236400" cy="5196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rtl="0">
              <a:spcBef>
                <a:spcPts val="360"/>
              </a:spcBef>
              <a:spcAft>
                <a:spcPts val="0"/>
              </a:spcAft>
              <a:buClr>
                <a:schemeClr val="accent5"/>
              </a:buClr>
              <a:buSzPts val="1800"/>
              <a:buNone/>
              <a:defRPr sz="1800">
                <a:solidFill>
                  <a:schemeClr val="accent5"/>
                </a:solidFill>
              </a:defRPr>
            </a:lvl1pPr>
          </a:lstStyle>
          <a:p/>
        </p:txBody>
      </p:sp>
      <p:sp>
        <p:nvSpPr>
          <p:cNvPr id="73" name="Google Shape;73;p9"/>
          <p:cNvSpPr txBox="1"/>
          <p:nvPr>
            <p:ph idx="12" type="sldNum"/>
          </p:nvPr>
        </p:nvSpPr>
        <p:spPr>
          <a:xfrm>
            <a:off x="8480584" y="4749851"/>
            <a:ext cx="548700" cy="393600"/>
          </a:xfrm>
          <a:prstGeom prst="rect">
            <a:avLst/>
          </a:prstGeom>
        </p:spPr>
        <p:txBody>
          <a:bodyPr anchorCtr="0" anchor="ctr" bIns="0" lIns="0" spcFirstLastPara="1" rIns="0" wrap="square" tIns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oogle Shape;75;p10"/>
          <p:cNvGrpSpPr/>
          <p:nvPr/>
        </p:nvGrpSpPr>
        <p:grpSpPr>
          <a:xfrm flipH="1" rot="-5400000">
            <a:off x="5520163" y="1530301"/>
            <a:ext cx="5154243" cy="2093410"/>
            <a:chOff x="187960" y="1453515"/>
            <a:chExt cx="3861435" cy="1568450"/>
          </a:xfrm>
        </p:grpSpPr>
        <p:sp>
          <p:nvSpPr>
            <p:cNvPr id="76" name="Google Shape;76;p10"/>
            <p:cNvSpPr/>
            <p:nvPr/>
          </p:nvSpPr>
          <p:spPr>
            <a:xfrm>
              <a:off x="187960" y="1453515"/>
              <a:ext cx="3860800" cy="1568450"/>
            </a:xfrm>
            <a:custGeom>
              <a:rect b="b" l="l" r="r" t="t"/>
              <a:pathLst>
                <a:path extrusionOk="0" h="1568450" w="3860800">
                  <a:moveTo>
                    <a:pt x="1304290" y="810260"/>
                  </a:moveTo>
                  <a:cubicBezTo>
                    <a:pt x="857250" y="810260"/>
                    <a:pt x="421005" y="740410"/>
                    <a:pt x="0" y="608330"/>
                  </a:cubicBezTo>
                  <a:lnTo>
                    <a:pt x="0" y="1570355"/>
                  </a:lnTo>
                  <a:lnTo>
                    <a:pt x="3864610" y="1570355"/>
                  </a:lnTo>
                  <a:lnTo>
                    <a:pt x="3864610" y="0"/>
                  </a:lnTo>
                  <a:cubicBezTo>
                    <a:pt x="3082290" y="520700"/>
                    <a:pt x="2216150" y="810260"/>
                    <a:pt x="1304290" y="810260"/>
                  </a:cubicBezTo>
                  <a:close/>
                </a:path>
              </a:pathLst>
            </a:custGeom>
            <a:gradFill>
              <a:gsLst>
                <a:gs pos="0">
                  <a:srgbClr val="FFC486">
                    <a:alpha val="20000"/>
                  </a:srgbClr>
                </a:gs>
                <a:gs pos="100000">
                  <a:srgbClr val="FF866B">
                    <a:alpha val="20000"/>
                  </a:srgbClr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  <p:sp>
          <p:nvSpPr>
            <p:cNvPr id="77" name="Google Shape;77;p10"/>
            <p:cNvSpPr/>
            <p:nvPr/>
          </p:nvSpPr>
          <p:spPr>
            <a:xfrm>
              <a:off x="187960" y="2182495"/>
              <a:ext cx="3860800" cy="838200"/>
            </a:xfrm>
            <a:custGeom>
              <a:rect b="b" l="l" r="r" t="t"/>
              <a:pathLst>
                <a:path extrusionOk="0" h="838200" w="3860800">
                  <a:moveTo>
                    <a:pt x="1932305" y="451485"/>
                  </a:moveTo>
                  <a:cubicBezTo>
                    <a:pt x="1258570" y="451485"/>
                    <a:pt x="608965" y="293370"/>
                    <a:pt x="0" y="0"/>
                  </a:cubicBezTo>
                  <a:lnTo>
                    <a:pt x="0" y="840740"/>
                  </a:lnTo>
                  <a:lnTo>
                    <a:pt x="3864610" y="840740"/>
                  </a:lnTo>
                  <a:lnTo>
                    <a:pt x="3864610" y="635"/>
                  </a:lnTo>
                  <a:cubicBezTo>
                    <a:pt x="3255645" y="293370"/>
                    <a:pt x="2606675" y="451485"/>
                    <a:pt x="1932305" y="451485"/>
                  </a:cubicBezTo>
                  <a:close/>
                </a:path>
              </a:pathLst>
            </a:custGeom>
            <a:gradFill>
              <a:gsLst>
                <a:gs pos="0">
                  <a:srgbClr val="F20122">
                    <a:alpha val="51764"/>
                    <a:alpha val="20000"/>
                  </a:srgbClr>
                </a:gs>
                <a:gs pos="100000">
                  <a:srgbClr val="FF6A00">
                    <a:alpha val="71764"/>
                    <a:alpha val="20000"/>
                  </a:srgbClr>
                </a:gs>
              </a:gsLst>
              <a:lin ang="10800025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  <p:sp>
          <p:nvSpPr>
            <p:cNvPr id="78" name="Google Shape;78;p10"/>
            <p:cNvSpPr/>
            <p:nvPr/>
          </p:nvSpPr>
          <p:spPr>
            <a:xfrm>
              <a:off x="188595" y="1819275"/>
              <a:ext cx="3860800" cy="1200150"/>
            </a:xfrm>
            <a:custGeom>
              <a:rect b="b" l="l" r="r" t="t"/>
              <a:pathLst>
                <a:path extrusionOk="0" h="1200150" w="3860800">
                  <a:moveTo>
                    <a:pt x="2672715" y="887095"/>
                  </a:moveTo>
                  <a:cubicBezTo>
                    <a:pt x="1717040" y="887095"/>
                    <a:pt x="811530" y="568960"/>
                    <a:pt x="0" y="0"/>
                  </a:cubicBezTo>
                  <a:lnTo>
                    <a:pt x="0" y="1204595"/>
                  </a:lnTo>
                  <a:lnTo>
                    <a:pt x="3864610" y="1204595"/>
                  </a:lnTo>
                  <a:lnTo>
                    <a:pt x="3864610" y="718820"/>
                  </a:lnTo>
                  <a:cubicBezTo>
                    <a:pt x="3478530" y="829310"/>
                    <a:pt x="3079750" y="887095"/>
                    <a:pt x="2672715" y="887095"/>
                  </a:cubicBezTo>
                  <a:close/>
                </a:path>
              </a:pathLst>
            </a:custGeom>
            <a:gradFill>
              <a:gsLst>
                <a:gs pos="0">
                  <a:srgbClr val="FF9F00">
                    <a:alpha val="56470"/>
                    <a:alpha val="20000"/>
                  </a:srgbClr>
                </a:gs>
                <a:gs pos="100000">
                  <a:srgbClr val="CC0000">
                    <a:alpha val="57254"/>
                    <a:alpha val="20000"/>
                  </a:srgbClr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800">
                <a:solidFill>
                  <a:srgbClr val="000000"/>
                </a:solidFill>
                <a:latin typeface="Lato Light"/>
                <a:ea typeface="Lato Light"/>
                <a:cs typeface="Lato Light"/>
                <a:sym typeface="Lato Light"/>
              </a:endParaRPr>
            </a:p>
          </p:txBody>
        </p:sp>
      </p:grpSp>
      <p:sp>
        <p:nvSpPr>
          <p:cNvPr id="79" name="Google Shape;79;p10"/>
          <p:cNvSpPr txBox="1"/>
          <p:nvPr>
            <p:ph idx="12" type="sldNum"/>
          </p:nvPr>
        </p:nvSpPr>
        <p:spPr>
          <a:xfrm>
            <a:off x="8480584" y="4749851"/>
            <a:ext cx="548700" cy="393600"/>
          </a:xfrm>
          <a:prstGeom prst="rect">
            <a:avLst/>
          </a:prstGeom>
        </p:spPr>
        <p:txBody>
          <a:bodyPr anchorCtr="0" anchor="ctr" bIns="0" lIns="0" spcFirstLastPara="1" rIns="0" wrap="square" tIns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theme" Target="../theme/theme2.xml"/><Relationship Id="rId10" Type="http://schemas.openxmlformats.org/officeDocument/2006/relationships/slideLayout" Target="../slideLayouts/slideLayout10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737850" y="517525"/>
            <a:ext cx="6034500" cy="744300"/>
          </a:xfrm>
          <a:prstGeom prst="rect">
            <a:avLst/>
          </a:prstGeom>
          <a:noFill/>
          <a:ln>
            <a:noFill/>
          </a:ln>
        </p:spPr>
        <p:txBody>
          <a:bodyPr anchorCtr="0" anchor="b" bIns="0" lIns="0" spcFirstLastPara="1" rIns="0" wrap="square" tIns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Lato Black"/>
              <a:buNone/>
              <a:defRPr sz="3000">
                <a:solidFill>
                  <a:schemeClr val="dk1"/>
                </a:solidFill>
                <a:latin typeface="Lato Black"/>
                <a:ea typeface="Lato Black"/>
                <a:cs typeface="Lato Black"/>
                <a:sym typeface="Lato Black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Lato Black"/>
              <a:buNone/>
              <a:defRPr sz="3000">
                <a:solidFill>
                  <a:schemeClr val="dk1"/>
                </a:solidFill>
                <a:latin typeface="Lato Black"/>
                <a:ea typeface="Lato Black"/>
                <a:cs typeface="Lato Black"/>
                <a:sym typeface="Lato Black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Lato Black"/>
              <a:buNone/>
              <a:defRPr sz="3000">
                <a:solidFill>
                  <a:schemeClr val="dk1"/>
                </a:solidFill>
                <a:latin typeface="Lato Black"/>
                <a:ea typeface="Lato Black"/>
                <a:cs typeface="Lato Black"/>
                <a:sym typeface="Lato Black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Lato Black"/>
              <a:buNone/>
              <a:defRPr sz="3000">
                <a:solidFill>
                  <a:schemeClr val="dk1"/>
                </a:solidFill>
                <a:latin typeface="Lato Black"/>
                <a:ea typeface="Lato Black"/>
                <a:cs typeface="Lato Black"/>
                <a:sym typeface="Lato Black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Lato Black"/>
              <a:buNone/>
              <a:defRPr sz="3000">
                <a:solidFill>
                  <a:schemeClr val="dk1"/>
                </a:solidFill>
                <a:latin typeface="Lato Black"/>
                <a:ea typeface="Lato Black"/>
                <a:cs typeface="Lato Black"/>
                <a:sym typeface="Lato Black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Lato Black"/>
              <a:buNone/>
              <a:defRPr sz="3000">
                <a:solidFill>
                  <a:schemeClr val="dk1"/>
                </a:solidFill>
                <a:latin typeface="Lato Black"/>
                <a:ea typeface="Lato Black"/>
                <a:cs typeface="Lato Black"/>
                <a:sym typeface="Lato Black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Lato Black"/>
              <a:buNone/>
              <a:defRPr sz="3000">
                <a:solidFill>
                  <a:schemeClr val="dk1"/>
                </a:solidFill>
                <a:latin typeface="Lato Black"/>
                <a:ea typeface="Lato Black"/>
                <a:cs typeface="Lato Black"/>
                <a:sym typeface="Lato Black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Lato Black"/>
              <a:buNone/>
              <a:defRPr sz="3000">
                <a:solidFill>
                  <a:schemeClr val="dk1"/>
                </a:solidFill>
                <a:latin typeface="Lato Black"/>
                <a:ea typeface="Lato Black"/>
                <a:cs typeface="Lato Black"/>
                <a:sym typeface="Lato Black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Lato Black"/>
              <a:buNone/>
              <a:defRPr sz="3000">
                <a:solidFill>
                  <a:schemeClr val="dk1"/>
                </a:solidFill>
                <a:latin typeface="Lato Black"/>
                <a:ea typeface="Lato Black"/>
                <a:cs typeface="Lato Black"/>
                <a:sym typeface="Lato Black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737850" y="1475700"/>
            <a:ext cx="6034500" cy="30432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381000" lvl="0" marL="457200" rtl="0">
              <a:spcBef>
                <a:spcPts val="600"/>
              </a:spcBef>
              <a:spcAft>
                <a:spcPts val="0"/>
              </a:spcAft>
              <a:buClr>
                <a:schemeClr val="accent4"/>
              </a:buClr>
              <a:buSzPts val="2400"/>
              <a:buFont typeface="Lato Light"/>
              <a:buChar char="◦"/>
              <a:defRPr sz="2400">
                <a:solidFill>
                  <a:schemeClr val="dk1"/>
                </a:solidFill>
                <a:latin typeface="Lato Light"/>
                <a:ea typeface="Lato Light"/>
                <a:cs typeface="Lato Light"/>
                <a:sym typeface="Lato Light"/>
              </a:defRPr>
            </a:lvl1pPr>
            <a:lvl2pPr indent="-381000" lvl="1" marL="914400" rtl="0"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2400"/>
              <a:buFont typeface="Lato Light"/>
              <a:buChar char="◦"/>
              <a:defRPr sz="2400">
                <a:solidFill>
                  <a:schemeClr val="dk1"/>
                </a:solidFill>
                <a:latin typeface="Lato Light"/>
                <a:ea typeface="Lato Light"/>
                <a:cs typeface="Lato Light"/>
                <a:sym typeface="Lato Light"/>
              </a:defRPr>
            </a:lvl2pPr>
            <a:lvl3pPr indent="-381000" lvl="2" marL="1371600" rtl="0"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2400"/>
              <a:buFont typeface="Lato Light"/>
              <a:buChar char="◦"/>
              <a:defRPr sz="2400">
                <a:solidFill>
                  <a:schemeClr val="dk1"/>
                </a:solidFill>
                <a:latin typeface="Lato Light"/>
                <a:ea typeface="Lato Light"/>
                <a:cs typeface="Lato Light"/>
                <a:sym typeface="Lato Light"/>
              </a:defRPr>
            </a:lvl3pPr>
            <a:lvl4pPr indent="-381000" lvl="3" marL="1828800" rtl="0"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2400"/>
              <a:buFont typeface="Lato Light"/>
              <a:buChar char="◦"/>
              <a:defRPr sz="2400">
                <a:solidFill>
                  <a:schemeClr val="dk1"/>
                </a:solidFill>
                <a:latin typeface="Lato Light"/>
                <a:ea typeface="Lato Light"/>
                <a:cs typeface="Lato Light"/>
                <a:sym typeface="Lato Light"/>
              </a:defRPr>
            </a:lvl4pPr>
            <a:lvl5pPr indent="-381000" lvl="4" marL="2286000" rtl="0"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2400"/>
              <a:buFont typeface="Lato Light"/>
              <a:buChar char="◦"/>
              <a:defRPr sz="2400">
                <a:solidFill>
                  <a:schemeClr val="dk1"/>
                </a:solidFill>
                <a:latin typeface="Lato Light"/>
                <a:ea typeface="Lato Light"/>
                <a:cs typeface="Lato Light"/>
                <a:sym typeface="Lato Light"/>
              </a:defRPr>
            </a:lvl5pPr>
            <a:lvl6pPr indent="-381000" lvl="5" marL="2743200" rtl="0"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2400"/>
              <a:buFont typeface="Lato Light"/>
              <a:buChar char="◦"/>
              <a:defRPr sz="2400">
                <a:solidFill>
                  <a:schemeClr val="dk1"/>
                </a:solidFill>
                <a:latin typeface="Lato Light"/>
                <a:ea typeface="Lato Light"/>
                <a:cs typeface="Lato Light"/>
                <a:sym typeface="Lato Light"/>
              </a:defRPr>
            </a:lvl6pPr>
            <a:lvl7pPr indent="-381000" lvl="6" marL="3200400" rtl="0"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2400"/>
              <a:buFont typeface="Lato Light"/>
              <a:buChar char="◦"/>
              <a:defRPr sz="2400">
                <a:solidFill>
                  <a:schemeClr val="dk1"/>
                </a:solidFill>
                <a:latin typeface="Lato Light"/>
                <a:ea typeface="Lato Light"/>
                <a:cs typeface="Lato Light"/>
                <a:sym typeface="Lato Light"/>
              </a:defRPr>
            </a:lvl7pPr>
            <a:lvl8pPr indent="-381000" lvl="7" marL="3657600" rtl="0"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2400"/>
              <a:buFont typeface="Lato Light"/>
              <a:buChar char="◦"/>
              <a:defRPr sz="2400">
                <a:solidFill>
                  <a:schemeClr val="dk1"/>
                </a:solidFill>
                <a:latin typeface="Lato Light"/>
                <a:ea typeface="Lato Light"/>
                <a:cs typeface="Lato Light"/>
                <a:sym typeface="Lato Light"/>
              </a:defRPr>
            </a:lvl8pPr>
            <a:lvl9pPr indent="-381000" lvl="8" marL="4114800" rtl="0"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2400"/>
              <a:buFont typeface="Lato Light"/>
              <a:buChar char="◦"/>
              <a:defRPr sz="2400">
                <a:solidFill>
                  <a:schemeClr val="dk1"/>
                </a:solidFill>
                <a:latin typeface="Lato Light"/>
                <a:ea typeface="Lato Light"/>
                <a:cs typeface="Lato Light"/>
                <a:sym typeface="Lato Light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80584" y="4749851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>
            <a:lvl1pPr lvl="0" rtl="0" algn="r">
              <a:buNone/>
              <a:defRPr sz="1300">
                <a:solidFill>
                  <a:schemeClr val="lt1"/>
                </a:solidFill>
                <a:latin typeface="Lato Light"/>
                <a:ea typeface="Lato Light"/>
                <a:cs typeface="Lato Light"/>
                <a:sym typeface="Lato Light"/>
              </a:defRPr>
            </a:lvl1pPr>
            <a:lvl2pPr lvl="1" rtl="0" algn="r">
              <a:buNone/>
              <a:defRPr sz="1300">
                <a:solidFill>
                  <a:schemeClr val="lt1"/>
                </a:solidFill>
                <a:latin typeface="Lato Light"/>
                <a:ea typeface="Lato Light"/>
                <a:cs typeface="Lato Light"/>
                <a:sym typeface="Lato Light"/>
              </a:defRPr>
            </a:lvl2pPr>
            <a:lvl3pPr lvl="2" rtl="0" algn="r">
              <a:buNone/>
              <a:defRPr sz="1300">
                <a:solidFill>
                  <a:schemeClr val="lt1"/>
                </a:solidFill>
                <a:latin typeface="Lato Light"/>
                <a:ea typeface="Lato Light"/>
                <a:cs typeface="Lato Light"/>
                <a:sym typeface="Lato Light"/>
              </a:defRPr>
            </a:lvl3pPr>
            <a:lvl4pPr lvl="3" rtl="0" algn="r">
              <a:buNone/>
              <a:defRPr sz="1300">
                <a:solidFill>
                  <a:schemeClr val="lt1"/>
                </a:solidFill>
                <a:latin typeface="Lato Light"/>
                <a:ea typeface="Lato Light"/>
                <a:cs typeface="Lato Light"/>
                <a:sym typeface="Lato Light"/>
              </a:defRPr>
            </a:lvl4pPr>
            <a:lvl5pPr lvl="4" rtl="0" algn="r">
              <a:buNone/>
              <a:defRPr sz="1300">
                <a:solidFill>
                  <a:schemeClr val="lt1"/>
                </a:solidFill>
                <a:latin typeface="Lato Light"/>
                <a:ea typeface="Lato Light"/>
                <a:cs typeface="Lato Light"/>
                <a:sym typeface="Lato Light"/>
              </a:defRPr>
            </a:lvl5pPr>
            <a:lvl6pPr lvl="5" rtl="0" algn="r">
              <a:buNone/>
              <a:defRPr sz="1300">
                <a:solidFill>
                  <a:schemeClr val="lt1"/>
                </a:solidFill>
                <a:latin typeface="Lato Light"/>
                <a:ea typeface="Lato Light"/>
                <a:cs typeface="Lato Light"/>
                <a:sym typeface="Lato Light"/>
              </a:defRPr>
            </a:lvl6pPr>
            <a:lvl7pPr lvl="6" rtl="0" algn="r">
              <a:buNone/>
              <a:defRPr sz="1300">
                <a:solidFill>
                  <a:schemeClr val="lt1"/>
                </a:solidFill>
                <a:latin typeface="Lato Light"/>
                <a:ea typeface="Lato Light"/>
                <a:cs typeface="Lato Light"/>
                <a:sym typeface="Lato Light"/>
              </a:defRPr>
            </a:lvl7pPr>
            <a:lvl8pPr lvl="7" rtl="0" algn="r">
              <a:buNone/>
              <a:defRPr sz="1300">
                <a:solidFill>
                  <a:schemeClr val="lt1"/>
                </a:solidFill>
                <a:latin typeface="Lato Light"/>
                <a:ea typeface="Lato Light"/>
                <a:cs typeface="Lato Light"/>
                <a:sym typeface="Lato Light"/>
              </a:defRPr>
            </a:lvl8pPr>
            <a:lvl9pPr lvl="8" rtl="0" algn="r">
              <a:buNone/>
              <a:defRPr sz="1300">
                <a:solidFill>
                  <a:schemeClr val="lt1"/>
                </a:solidFill>
                <a:latin typeface="Lato Light"/>
                <a:ea typeface="Lato Light"/>
                <a:cs typeface="Lato Light"/>
                <a:sym typeface="Lato Light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</p:sldLayoutIdLst>
  <p:transition>
    <p:fade thruBlk="1"/>
  </p:transition>
  <p:hf dt="0" ftr="0" hdr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9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0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15.xml"/><Relationship Id="rId3" Type="http://schemas.openxmlformats.org/officeDocument/2006/relationships/hyperlink" Target="http://www.slidescarnival.com/" TargetMode="External"/><Relationship Id="rId4" Type="http://schemas.openxmlformats.org/officeDocument/2006/relationships/hyperlink" Target="http://unsplash.com/" TargetMode="Externa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0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0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8.xml"/><Relationship Id="rId3" Type="http://schemas.openxmlformats.org/officeDocument/2006/relationships/image" Target="../media/image2.jpg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12"/>
          <p:cNvSpPr txBox="1"/>
          <p:nvPr>
            <p:ph type="ctrTitle"/>
          </p:nvPr>
        </p:nvSpPr>
        <p:spPr>
          <a:xfrm>
            <a:off x="775100" y="502900"/>
            <a:ext cx="3984000" cy="24087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Formal Elegant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PPT</a:t>
            </a:r>
            <a:endParaRPr/>
          </a:p>
        </p:txBody>
      </p:sp>
      <p:pic>
        <p:nvPicPr>
          <p:cNvPr id="91" name="Google Shape;91;p1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3590150" y="-12"/>
            <a:ext cx="4430900" cy="33231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gradFill>
          <a:gsLst>
            <a:gs pos="0">
              <a:schemeClr val="accent3"/>
            </a:gs>
            <a:gs pos="100000">
              <a:schemeClr val="accent1"/>
            </a:gs>
          </a:gsLst>
          <a:lin ang="5400012" scaled="0"/>
        </a:gradFill>
      </p:bgPr>
    </p:bg>
    <p:spTree>
      <p:nvGrpSpPr>
        <p:cNvPr id="165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p21"/>
          <p:cNvSpPr/>
          <p:nvPr/>
        </p:nvSpPr>
        <p:spPr>
          <a:xfrm>
            <a:off x="590925" y="942576"/>
            <a:ext cx="7495937" cy="3570899"/>
          </a:xfrm>
          <a:custGeom>
            <a:rect b="b" l="l" r="r" t="t"/>
            <a:pathLst>
              <a:path extrusionOk="0" h="136125" w="285750">
                <a:moveTo>
                  <a:pt x="74830" y="1313"/>
                </a:moveTo>
                <a:lnTo>
                  <a:pt x="74352" y="1330"/>
                </a:lnTo>
                <a:lnTo>
                  <a:pt x="74864" y="1330"/>
                </a:lnTo>
                <a:lnTo>
                  <a:pt x="74830" y="1313"/>
                </a:lnTo>
                <a:close/>
                <a:moveTo>
                  <a:pt x="77830" y="1739"/>
                </a:moveTo>
                <a:lnTo>
                  <a:pt x="77830" y="1739"/>
                </a:lnTo>
                <a:lnTo>
                  <a:pt x="77830" y="1739"/>
                </a:lnTo>
                <a:close/>
                <a:moveTo>
                  <a:pt x="176011" y="1432"/>
                </a:moveTo>
                <a:lnTo>
                  <a:pt x="176114" y="1636"/>
                </a:lnTo>
                <a:lnTo>
                  <a:pt x="175500" y="1841"/>
                </a:lnTo>
                <a:lnTo>
                  <a:pt x="175807" y="1943"/>
                </a:lnTo>
                <a:lnTo>
                  <a:pt x="178875" y="1943"/>
                </a:lnTo>
                <a:lnTo>
                  <a:pt x="178773" y="1636"/>
                </a:lnTo>
                <a:lnTo>
                  <a:pt x="176011" y="1432"/>
                </a:lnTo>
                <a:close/>
                <a:moveTo>
                  <a:pt x="135102" y="1841"/>
                </a:moveTo>
                <a:lnTo>
                  <a:pt x="134898" y="1943"/>
                </a:lnTo>
                <a:lnTo>
                  <a:pt x="135102" y="2045"/>
                </a:lnTo>
                <a:lnTo>
                  <a:pt x="134489" y="2045"/>
                </a:lnTo>
                <a:lnTo>
                  <a:pt x="134795" y="2148"/>
                </a:lnTo>
                <a:lnTo>
                  <a:pt x="134489" y="2148"/>
                </a:lnTo>
                <a:lnTo>
                  <a:pt x="135920" y="2352"/>
                </a:lnTo>
                <a:lnTo>
                  <a:pt x="135307" y="2455"/>
                </a:lnTo>
                <a:lnTo>
                  <a:pt x="137148" y="2557"/>
                </a:lnTo>
                <a:lnTo>
                  <a:pt x="137148" y="2659"/>
                </a:lnTo>
                <a:lnTo>
                  <a:pt x="139500" y="2148"/>
                </a:lnTo>
                <a:lnTo>
                  <a:pt x="137148" y="2045"/>
                </a:lnTo>
                <a:lnTo>
                  <a:pt x="137250" y="1841"/>
                </a:lnTo>
                <a:lnTo>
                  <a:pt x="136739" y="1841"/>
                </a:lnTo>
                <a:lnTo>
                  <a:pt x="136739" y="2045"/>
                </a:lnTo>
                <a:lnTo>
                  <a:pt x="135102" y="1841"/>
                </a:lnTo>
                <a:close/>
                <a:moveTo>
                  <a:pt x="178466" y="2045"/>
                </a:moveTo>
                <a:lnTo>
                  <a:pt x="177443" y="2148"/>
                </a:lnTo>
                <a:lnTo>
                  <a:pt x="177136" y="2455"/>
                </a:lnTo>
                <a:lnTo>
                  <a:pt x="181534" y="2864"/>
                </a:lnTo>
                <a:lnTo>
                  <a:pt x="181534" y="2864"/>
                </a:lnTo>
                <a:lnTo>
                  <a:pt x="180716" y="2659"/>
                </a:lnTo>
                <a:lnTo>
                  <a:pt x="181023" y="2659"/>
                </a:lnTo>
                <a:lnTo>
                  <a:pt x="180818" y="2250"/>
                </a:lnTo>
                <a:lnTo>
                  <a:pt x="178466" y="2045"/>
                </a:lnTo>
                <a:close/>
                <a:moveTo>
                  <a:pt x="75068" y="3170"/>
                </a:moveTo>
                <a:lnTo>
                  <a:pt x="74870" y="3225"/>
                </a:lnTo>
                <a:lnTo>
                  <a:pt x="75022" y="3201"/>
                </a:lnTo>
                <a:lnTo>
                  <a:pt x="75022" y="3201"/>
                </a:lnTo>
                <a:lnTo>
                  <a:pt x="75068" y="3170"/>
                </a:lnTo>
                <a:close/>
                <a:moveTo>
                  <a:pt x="72920" y="1227"/>
                </a:moveTo>
                <a:lnTo>
                  <a:pt x="72102" y="1330"/>
                </a:lnTo>
                <a:lnTo>
                  <a:pt x="72511" y="1330"/>
                </a:lnTo>
                <a:lnTo>
                  <a:pt x="70977" y="1534"/>
                </a:lnTo>
                <a:lnTo>
                  <a:pt x="71591" y="1739"/>
                </a:lnTo>
                <a:lnTo>
                  <a:pt x="70364" y="1739"/>
                </a:lnTo>
                <a:lnTo>
                  <a:pt x="70568" y="1841"/>
                </a:lnTo>
                <a:lnTo>
                  <a:pt x="70057" y="1943"/>
                </a:lnTo>
                <a:lnTo>
                  <a:pt x="71080" y="2045"/>
                </a:lnTo>
                <a:lnTo>
                  <a:pt x="69648" y="2045"/>
                </a:lnTo>
                <a:lnTo>
                  <a:pt x="69750" y="2352"/>
                </a:lnTo>
                <a:lnTo>
                  <a:pt x="70670" y="2352"/>
                </a:lnTo>
                <a:lnTo>
                  <a:pt x="69545" y="2557"/>
                </a:lnTo>
                <a:lnTo>
                  <a:pt x="70568" y="2557"/>
                </a:lnTo>
                <a:lnTo>
                  <a:pt x="70466" y="2659"/>
                </a:lnTo>
                <a:lnTo>
                  <a:pt x="72102" y="2557"/>
                </a:lnTo>
                <a:lnTo>
                  <a:pt x="70773" y="2761"/>
                </a:lnTo>
                <a:lnTo>
                  <a:pt x="70466" y="2966"/>
                </a:lnTo>
                <a:lnTo>
                  <a:pt x="70159" y="3068"/>
                </a:lnTo>
                <a:lnTo>
                  <a:pt x="70977" y="3170"/>
                </a:lnTo>
                <a:lnTo>
                  <a:pt x="70364" y="3273"/>
                </a:lnTo>
                <a:lnTo>
                  <a:pt x="72102" y="3477"/>
                </a:lnTo>
                <a:lnTo>
                  <a:pt x="72102" y="3170"/>
                </a:lnTo>
                <a:lnTo>
                  <a:pt x="72307" y="3273"/>
                </a:lnTo>
                <a:lnTo>
                  <a:pt x="73330" y="3170"/>
                </a:lnTo>
                <a:lnTo>
                  <a:pt x="73227" y="3068"/>
                </a:lnTo>
                <a:lnTo>
                  <a:pt x="73739" y="2864"/>
                </a:lnTo>
                <a:lnTo>
                  <a:pt x="73432" y="3068"/>
                </a:lnTo>
                <a:lnTo>
                  <a:pt x="75580" y="2557"/>
                </a:lnTo>
                <a:lnTo>
                  <a:pt x="74557" y="2455"/>
                </a:lnTo>
                <a:lnTo>
                  <a:pt x="74659" y="2045"/>
                </a:lnTo>
                <a:lnTo>
                  <a:pt x="74966" y="1841"/>
                </a:lnTo>
                <a:lnTo>
                  <a:pt x="74352" y="1943"/>
                </a:lnTo>
                <a:lnTo>
                  <a:pt x="74455" y="2045"/>
                </a:lnTo>
                <a:lnTo>
                  <a:pt x="73534" y="1739"/>
                </a:lnTo>
                <a:lnTo>
                  <a:pt x="73534" y="1636"/>
                </a:lnTo>
                <a:lnTo>
                  <a:pt x="72920" y="1227"/>
                </a:lnTo>
                <a:close/>
                <a:moveTo>
                  <a:pt x="74870" y="3225"/>
                </a:moveTo>
                <a:lnTo>
                  <a:pt x="73227" y="3477"/>
                </a:lnTo>
                <a:lnTo>
                  <a:pt x="74301" y="3380"/>
                </a:lnTo>
                <a:lnTo>
                  <a:pt x="74301" y="3380"/>
                </a:lnTo>
                <a:lnTo>
                  <a:pt x="74870" y="3225"/>
                </a:lnTo>
                <a:close/>
                <a:moveTo>
                  <a:pt x="74352" y="3375"/>
                </a:moveTo>
                <a:lnTo>
                  <a:pt x="74301" y="3380"/>
                </a:lnTo>
                <a:lnTo>
                  <a:pt x="74301" y="3380"/>
                </a:lnTo>
                <a:lnTo>
                  <a:pt x="73943" y="3477"/>
                </a:lnTo>
                <a:lnTo>
                  <a:pt x="74352" y="3375"/>
                </a:lnTo>
                <a:close/>
                <a:moveTo>
                  <a:pt x="182148" y="2557"/>
                </a:moveTo>
                <a:lnTo>
                  <a:pt x="182250" y="2966"/>
                </a:lnTo>
                <a:lnTo>
                  <a:pt x="182148" y="3170"/>
                </a:lnTo>
                <a:lnTo>
                  <a:pt x="182045" y="3580"/>
                </a:lnTo>
                <a:lnTo>
                  <a:pt x="185114" y="3170"/>
                </a:lnTo>
                <a:lnTo>
                  <a:pt x="183682" y="2761"/>
                </a:lnTo>
                <a:lnTo>
                  <a:pt x="183170" y="2864"/>
                </a:lnTo>
                <a:lnTo>
                  <a:pt x="182966" y="2761"/>
                </a:lnTo>
                <a:lnTo>
                  <a:pt x="183068" y="2659"/>
                </a:lnTo>
                <a:lnTo>
                  <a:pt x="182455" y="2557"/>
                </a:lnTo>
                <a:lnTo>
                  <a:pt x="182455" y="2557"/>
                </a:lnTo>
                <a:lnTo>
                  <a:pt x="182557" y="2659"/>
                </a:lnTo>
                <a:lnTo>
                  <a:pt x="182148" y="2557"/>
                </a:lnTo>
                <a:close/>
                <a:moveTo>
                  <a:pt x="64739" y="2557"/>
                </a:moveTo>
                <a:lnTo>
                  <a:pt x="63614" y="2864"/>
                </a:lnTo>
                <a:lnTo>
                  <a:pt x="64023" y="2864"/>
                </a:lnTo>
                <a:lnTo>
                  <a:pt x="63716" y="2966"/>
                </a:lnTo>
                <a:lnTo>
                  <a:pt x="63716" y="2966"/>
                </a:lnTo>
                <a:lnTo>
                  <a:pt x="64432" y="2864"/>
                </a:lnTo>
                <a:lnTo>
                  <a:pt x="64125" y="2966"/>
                </a:lnTo>
                <a:lnTo>
                  <a:pt x="64534" y="3068"/>
                </a:lnTo>
                <a:lnTo>
                  <a:pt x="64125" y="3068"/>
                </a:lnTo>
                <a:lnTo>
                  <a:pt x="64330" y="3170"/>
                </a:lnTo>
                <a:lnTo>
                  <a:pt x="63511" y="3375"/>
                </a:lnTo>
                <a:lnTo>
                  <a:pt x="65352" y="3477"/>
                </a:lnTo>
                <a:lnTo>
                  <a:pt x="65352" y="3580"/>
                </a:lnTo>
                <a:lnTo>
                  <a:pt x="66068" y="3682"/>
                </a:lnTo>
                <a:lnTo>
                  <a:pt x="66273" y="3375"/>
                </a:lnTo>
                <a:lnTo>
                  <a:pt x="66580" y="3170"/>
                </a:lnTo>
                <a:lnTo>
                  <a:pt x="65966" y="2966"/>
                </a:lnTo>
                <a:lnTo>
                  <a:pt x="66068" y="2864"/>
                </a:lnTo>
                <a:lnTo>
                  <a:pt x="65148" y="2966"/>
                </a:lnTo>
                <a:lnTo>
                  <a:pt x="65148" y="2864"/>
                </a:lnTo>
                <a:lnTo>
                  <a:pt x="64739" y="2557"/>
                </a:lnTo>
                <a:close/>
                <a:moveTo>
                  <a:pt x="67705" y="2966"/>
                </a:moveTo>
                <a:lnTo>
                  <a:pt x="67295" y="3273"/>
                </a:lnTo>
                <a:lnTo>
                  <a:pt x="67705" y="3477"/>
                </a:lnTo>
                <a:lnTo>
                  <a:pt x="67398" y="3682"/>
                </a:lnTo>
                <a:lnTo>
                  <a:pt x="69136" y="3273"/>
                </a:lnTo>
                <a:lnTo>
                  <a:pt x="67705" y="2966"/>
                </a:lnTo>
                <a:close/>
                <a:moveTo>
                  <a:pt x="136943" y="3170"/>
                </a:moveTo>
                <a:lnTo>
                  <a:pt x="135818" y="3273"/>
                </a:lnTo>
                <a:lnTo>
                  <a:pt x="136841" y="3682"/>
                </a:lnTo>
                <a:lnTo>
                  <a:pt x="136432" y="3886"/>
                </a:lnTo>
                <a:lnTo>
                  <a:pt x="137557" y="3886"/>
                </a:lnTo>
                <a:lnTo>
                  <a:pt x="137352" y="3989"/>
                </a:lnTo>
                <a:lnTo>
                  <a:pt x="137761" y="4091"/>
                </a:lnTo>
                <a:lnTo>
                  <a:pt x="138784" y="3784"/>
                </a:lnTo>
                <a:lnTo>
                  <a:pt x="137659" y="3477"/>
                </a:lnTo>
                <a:lnTo>
                  <a:pt x="137761" y="3477"/>
                </a:lnTo>
                <a:lnTo>
                  <a:pt x="137148" y="3375"/>
                </a:lnTo>
                <a:lnTo>
                  <a:pt x="136943" y="3170"/>
                </a:lnTo>
                <a:close/>
                <a:moveTo>
                  <a:pt x="131114" y="2250"/>
                </a:moveTo>
                <a:lnTo>
                  <a:pt x="131114" y="2352"/>
                </a:lnTo>
                <a:lnTo>
                  <a:pt x="130295" y="2352"/>
                </a:lnTo>
                <a:lnTo>
                  <a:pt x="131318" y="2864"/>
                </a:lnTo>
                <a:lnTo>
                  <a:pt x="130705" y="2864"/>
                </a:lnTo>
                <a:lnTo>
                  <a:pt x="131625" y="3375"/>
                </a:lnTo>
                <a:lnTo>
                  <a:pt x="132648" y="3273"/>
                </a:lnTo>
                <a:lnTo>
                  <a:pt x="132545" y="3170"/>
                </a:lnTo>
                <a:lnTo>
                  <a:pt x="132545" y="3068"/>
                </a:lnTo>
                <a:lnTo>
                  <a:pt x="132955" y="3068"/>
                </a:lnTo>
                <a:lnTo>
                  <a:pt x="133261" y="3273"/>
                </a:lnTo>
                <a:lnTo>
                  <a:pt x="133875" y="3068"/>
                </a:lnTo>
                <a:lnTo>
                  <a:pt x="133670" y="3170"/>
                </a:lnTo>
                <a:lnTo>
                  <a:pt x="134080" y="3273"/>
                </a:lnTo>
                <a:lnTo>
                  <a:pt x="132443" y="3580"/>
                </a:lnTo>
                <a:lnTo>
                  <a:pt x="132750" y="3784"/>
                </a:lnTo>
                <a:lnTo>
                  <a:pt x="134080" y="3784"/>
                </a:lnTo>
                <a:lnTo>
                  <a:pt x="132545" y="4091"/>
                </a:lnTo>
                <a:lnTo>
                  <a:pt x="134284" y="4602"/>
                </a:lnTo>
                <a:lnTo>
                  <a:pt x="134386" y="4398"/>
                </a:lnTo>
                <a:lnTo>
                  <a:pt x="134284" y="4295"/>
                </a:lnTo>
                <a:lnTo>
                  <a:pt x="134898" y="3886"/>
                </a:lnTo>
                <a:lnTo>
                  <a:pt x="134898" y="3580"/>
                </a:lnTo>
                <a:lnTo>
                  <a:pt x="135205" y="3477"/>
                </a:lnTo>
                <a:lnTo>
                  <a:pt x="135511" y="3170"/>
                </a:lnTo>
                <a:lnTo>
                  <a:pt x="136432" y="3068"/>
                </a:lnTo>
                <a:lnTo>
                  <a:pt x="135920" y="2864"/>
                </a:lnTo>
                <a:lnTo>
                  <a:pt x="136023" y="2761"/>
                </a:lnTo>
                <a:lnTo>
                  <a:pt x="134795" y="2659"/>
                </a:lnTo>
                <a:lnTo>
                  <a:pt x="134795" y="2455"/>
                </a:lnTo>
                <a:lnTo>
                  <a:pt x="134182" y="2557"/>
                </a:lnTo>
                <a:lnTo>
                  <a:pt x="134386" y="2352"/>
                </a:lnTo>
                <a:lnTo>
                  <a:pt x="133261" y="2250"/>
                </a:lnTo>
                <a:lnTo>
                  <a:pt x="133261" y="2250"/>
                </a:lnTo>
                <a:lnTo>
                  <a:pt x="133568" y="2864"/>
                </a:lnTo>
                <a:lnTo>
                  <a:pt x="133568" y="2864"/>
                </a:lnTo>
                <a:lnTo>
                  <a:pt x="132750" y="2455"/>
                </a:lnTo>
                <a:lnTo>
                  <a:pt x="131318" y="2455"/>
                </a:lnTo>
                <a:lnTo>
                  <a:pt x="131932" y="2250"/>
                </a:lnTo>
                <a:close/>
                <a:moveTo>
                  <a:pt x="66682" y="4398"/>
                </a:moveTo>
                <a:lnTo>
                  <a:pt x="66784" y="4500"/>
                </a:lnTo>
                <a:lnTo>
                  <a:pt x="66477" y="4500"/>
                </a:lnTo>
                <a:lnTo>
                  <a:pt x="67091" y="4705"/>
                </a:lnTo>
                <a:lnTo>
                  <a:pt x="66784" y="4705"/>
                </a:lnTo>
                <a:lnTo>
                  <a:pt x="68232" y="4795"/>
                </a:lnTo>
                <a:lnTo>
                  <a:pt x="68232" y="4795"/>
                </a:lnTo>
                <a:lnTo>
                  <a:pt x="68625" y="4500"/>
                </a:lnTo>
                <a:lnTo>
                  <a:pt x="66682" y="4398"/>
                </a:lnTo>
                <a:close/>
                <a:moveTo>
                  <a:pt x="68232" y="4795"/>
                </a:moveTo>
                <a:lnTo>
                  <a:pt x="68216" y="4807"/>
                </a:lnTo>
                <a:lnTo>
                  <a:pt x="68324" y="4801"/>
                </a:lnTo>
                <a:lnTo>
                  <a:pt x="68324" y="4801"/>
                </a:lnTo>
                <a:lnTo>
                  <a:pt x="68232" y="4795"/>
                </a:lnTo>
                <a:close/>
                <a:moveTo>
                  <a:pt x="71489" y="4500"/>
                </a:moveTo>
                <a:lnTo>
                  <a:pt x="70568" y="4705"/>
                </a:lnTo>
                <a:lnTo>
                  <a:pt x="71080" y="4807"/>
                </a:lnTo>
                <a:lnTo>
                  <a:pt x="71489" y="4500"/>
                </a:lnTo>
                <a:close/>
                <a:moveTo>
                  <a:pt x="81102" y="205"/>
                </a:moveTo>
                <a:lnTo>
                  <a:pt x="81614" y="409"/>
                </a:lnTo>
                <a:lnTo>
                  <a:pt x="80386" y="307"/>
                </a:lnTo>
                <a:lnTo>
                  <a:pt x="80489" y="409"/>
                </a:lnTo>
                <a:lnTo>
                  <a:pt x="79773" y="409"/>
                </a:lnTo>
                <a:lnTo>
                  <a:pt x="79977" y="511"/>
                </a:lnTo>
                <a:lnTo>
                  <a:pt x="79466" y="511"/>
                </a:lnTo>
                <a:lnTo>
                  <a:pt x="80693" y="920"/>
                </a:lnTo>
                <a:lnTo>
                  <a:pt x="80693" y="920"/>
                </a:lnTo>
                <a:lnTo>
                  <a:pt x="79159" y="716"/>
                </a:lnTo>
                <a:lnTo>
                  <a:pt x="77011" y="716"/>
                </a:lnTo>
                <a:lnTo>
                  <a:pt x="77727" y="818"/>
                </a:lnTo>
                <a:lnTo>
                  <a:pt x="73841" y="1023"/>
                </a:lnTo>
                <a:lnTo>
                  <a:pt x="73943" y="1125"/>
                </a:lnTo>
                <a:lnTo>
                  <a:pt x="74864" y="1023"/>
                </a:lnTo>
                <a:lnTo>
                  <a:pt x="74864" y="1023"/>
                </a:lnTo>
                <a:lnTo>
                  <a:pt x="74250" y="1125"/>
                </a:lnTo>
                <a:lnTo>
                  <a:pt x="75989" y="1125"/>
                </a:lnTo>
                <a:lnTo>
                  <a:pt x="74659" y="1227"/>
                </a:lnTo>
                <a:lnTo>
                  <a:pt x="74830" y="1313"/>
                </a:lnTo>
                <a:lnTo>
                  <a:pt x="74830" y="1313"/>
                </a:lnTo>
                <a:lnTo>
                  <a:pt x="77216" y="1227"/>
                </a:lnTo>
                <a:lnTo>
                  <a:pt x="74557" y="1534"/>
                </a:lnTo>
                <a:lnTo>
                  <a:pt x="74557" y="1534"/>
                </a:lnTo>
                <a:lnTo>
                  <a:pt x="78034" y="1330"/>
                </a:lnTo>
                <a:lnTo>
                  <a:pt x="75784" y="1739"/>
                </a:lnTo>
                <a:lnTo>
                  <a:pt x="75784" y="1739"/>
                </a:lnTo>
                <a:lnTo>
                  <a:pt x="78341" y="1636"/>
                </a:lnTo>
                <a:lnTo>
                  <a:pt x="78341" y="1636"/>
                </a:lnTo>
                <a:lnTo>
                  <a:pt x="77830" y="1739"/>
                </a:lnTo>
                <a:lnTo>
                  <a:pt x="81818" y="1125"/>
                </a:lnTo>
                <a:lnTo>
                  <a:pt x="81818" y="1125"/>
                </a:lnTo>
                <a:lnTo>
                  <a:pt x="80386" y="1534"/>
                </a:lnTo>
                <a:lnTo>
                  <a:pt x="81409" y="1534"/>
                </a:lnTo>
                <a:lnTo>
                  <a:pt x="77523" y="1943"/>
                </a:lnTo>
                <a:lnTo>
                  <a:pt x="78648" y="2352"/>
                </a:lnTo>
                <a:lnTo>
                  <a:pt x="78648" y="2352"/>
                </a:lnTo>
                <a:lnTo>
                  <a:pt x="75375" y="2045"/>
                </a:lnTo>
                <a:lnTo>
                  <a:pt x="75375" y="2352"/>
                </a:lnTo>
                <a:lnTo>
                  <a:pt x="76193" y="2761"/>
                </a:lnTo>
                <a:lnTo>
                  <a:pt x="75682" y="2761"/>
                </a:lnTo>
                <a:lnTo>
                  <a:pt x="77216" y="2864"/>
                </a:lnTo>
                <a:lnTo>
                  <a:pt x="75022" y="3201"/>
                </a:lnTo>
                <a:lnTo>
                  <a:pt x="75022" y="3201"/>
                </a:lnTo>
                <a:lnTo>
                  <a:pt x="74761" y="3375"/>
                </a:lnTo>
                <a:lnTo>
                  <a:pt x="75170" y="3477"/>
                </a:lnTo>
                <a:lnTo>
                  <a:pt x="74148" y="3682"/>
                </a:lnTo>
                <a:lnTo>
                  <a:pt x="74045" y="3886"/>
                </a:lnTo>
                <a:lnTo>
                  <a:pt x="75989" y="3580"/>
                </a:lnTo>
                <a:lnTo>
                  <a:pt x="73739" y="3989"/>
                </a:lnTo>
                <a:lnTo>
                  <a:pt x="73432" y="3682"/>
                </a:lnTo>
                <a:lnTo>
                  <a:pt x="72716" y="3682"/>
                </a:lnTo>
                <a:lnTo>
                  <a:pt x="72818" y="4193"/>
                </a:lnTo>
                <a:lnTo>
                  <a:pt x="71489" y="4500"/>
                </a:lnTo>
                <a:lnTo>
                  <a:pt x="71489" y="4500"/>
                </a:lnTo>
                <a:lnTo>
                  <a:pt x="71489" y="4500"/>
                </a:lnTo>
                <a:lnTo>
                  <a:pt x="71284" y="4807"/>
                </a:lnTo>
                <a:lnTo>
                  <a:pt x="71898" y="4705"/>
                </a:lnTo>
                <a:lnTo>
                  <a:pt x="71898" y="4807"/>
                </a:lnTo>
                <a:lnTo>
                  <a:pt x="75784" y="4807"/>
                </a:lnTo>
                <a:lnTo>
                  <a:pt x="75477" y="5011"/>
                </a:lnTo>
                <a:lnTo>
                  <a:pt x="75477" y="5011"/>
                </a:lnTo>
                <a:lnTo>
                  <a:pt x="77318" y="4705"/>
                </a:lnTo>
                <a:lnTo>
                  <a:pt x="77727" y="4398"/>
                </a:lnTo>
                <a:lnTo>
                  <a:pt x="77114" y="4398"/>
                </a:lnTo>
                <a:lnTo>
                  <a:pt x="77216" y="4193"/>
                </a:lnTo>
                <a:lnTo>
                  <a:pt x="75682" y="4091"/>
                </a:lnTo>
                <a:lnTo>
                  <a:pt x="76193" y="4091"/>
                </a:lnTo>
                <a:lnTo>
                  <a:pt x="76091" y="3989"/>
                </a:lnTo>
                <a:lnTo>
                  <a:pt x="78341" y="3886"/>
                </a:lnTo>
                <a:lnTo>
                  <a:pt x="78545" y="3580"/>
                </a:lnTo>
                <a:lnTo>
                  <a:pt x="80489" y="3375"/>
                </a:lnTo>
                <a:lnTo>
                  <a:pt x="79977" y="3170"/>
                </a:lnTo>
                <a:lnTo>
                  <a:pt x="81205" y="3068"/>
                </a:lnTo>
                <a:lnTo>
                  <a:pt x="79159" y="2761"/>
                </a:lnTo>
                <a:lnTo>
                  <a:pt x="81614" y="2659"/>
                </a:lnTo>
                <a:lnTo>
                  <a:pt x="80386" y="2455"/>
                </a:lnTo>
                <a:lnTo>
                  <a:pt x="82534" y="2352"/>
                </a:lnTo>
                <a:lnTo>
                  <a:pt x="81920" y="2250"/>
                </a:lnTo>
                <a:lnTo>
                  <a:pt x="83966" y="2250"/>
                </a:lnTo>
                <a:lnTo>
                  <a:pt x="83864" y="2148"/>
                </a:lnTo>
                <a:lnTo>
                  <a:pt x="84375" y="2045"/>
                </a:lnTo>
                <a:lnTo>
                  <a:pt x="83557" y="2045"/>
                </a:lnTo>
                <a:lnTo>
                  <a:pt x="84682" y="1943"/>
                </a:lnTo>
                <a:lnTo>
                  <a:pt x="84580" y="1739"/>
                </a:lnTo>
                <a:lnTo>
                  <a:pt x="88466" y="1125"/>
                </a:lnTo>
                <a:lnTo>
                  <a:pt x="86216" y="1330"/>
                </a:lnTo>
                <a:lnTo>
                  <a:pt x="90920" y="614"/>
                </a:lnTo>
                <a:lnTo>
                  <a:pt x="89898" y="511"/>
                </a:lnTo>
                <a:lnTo>
                  <a:pt x="90000" y="409"/>
                </a:lnTo>
                <a:lnTo>
                  <a:pt x="89795" y="409"/>
                </a:lnTo>
                <a:lnTo>
                  <a:pt x="89898" y="307"/>
                </a:lnTo>
                <a:lnTo>
                  <a:pt x="89898" y="307"/>
                </a:lnTo>
                <a:lnTo>
                  <a:pt x="87136" y="409"/>
                </a:lnTo>
                <a:lnTo>
                  <a:pt x="88466" y="205"/>
                </a:lnTo>
                <a:lnTo>
                  <a:pt x="84682" y="205"/>
                </a:lnTo>
                <a:lnTo>
                  <a:pt x="84989" y="409"/>
                </a:lnTo>
                <a:lnTo>
                  <a:pt x="82739" y="205"/>
                </a:lnTo>
                <a:lnTo>
                  <a:pt x="83352" y="409"/>
                </a:lnTo>
                <a:lnTo>
                  <a:pt x="83352" y="409"/>
                </a:lnTo>
                <a:lnTo>
                  <a:pt x="81102" y="205"/>
                </a:lnTo>
                <a:close/>
                <a:moveTo>
                  <a:pt x="62898" y="4909"/>
                </a:moveTo>
                <a:lnTo>
                  <a:pt x="63205" y="5011"/>
                </a:lnTo>
                <a:lnTo>
                  <a:pt x="63205" y="4909"/>
                </a:lnTo>
                <a:close/>
                <a:moveTo>
                  <a:pt x="55227" y="3989"/>
                </a:moveTo>
                <a:lnTo>
                  <a:pt x="55330" y="4091"/>
                </a:lnTo>
                <a:lnTo>
                  <a:pt x="50318" y="5011"/>
                </a:lnTo>
                <a:lnTo>
                  <a:pt x="50523" y="5011"/>
                </a:lnTo>
                <a:lnTo>
                  <a:pt x="50318" y="5216"/>
                </a:lnTo>
                <a:lnTo>
                  <a:pt x="50318" y="5216"/>
                </a:lnTo>
                <a:lnTo>
                  <a:pt x="51545" y="5011"/>
                </a:lnTo>
                <a:lnTo>
                  <a:pt x="51443" y="5318"/>
                </a:lnTo>
                <a:lnTo>
                  <a:pt x="54102" y="4500"/>
                </a:lnTo>
                <a:lnTo>
                  <a:pt x="53591" y="4909"/>
                </a:lnTo>
                <a:lnTo>
                  <a:pt x="53591" y="4909"/>
                </a:lnTo>
                <a:lnTo>
                  <a:pt x="56045" y="4091"/>
                </a:lnTo>
                <a:lnTo>
                  <a:pt x="55227" y="3989"/>
                </a:lnTo>
                <a:close/>
                <a:moveTo>
                  <a:pt x="65761" y="4705"/>
                </a:moveTo>
                <a:lnTo>
                  <a:pt x="63818" y="4807"/>
                </a:lnTo>
                <a:lnTo>
                  <a:pt x="64227" y="4909"/>
                </a:lnTo>
                <a:lnTo>
                  <a:pt x="63920" y="4909"/>
                </a:lnTo>
                <a:lnTo>
                  <a:pt x="64330" y="5011"/>
                </a:lnTo>
                <a:lnTo>
                  <a:pt x="64023" y="5216"/>
                </a:lnTo>
                <a:lnTo>
                  <a:pt x="63205" y="5011"/>
                </a:lnTo>
                <a:lnTo>
                  <a:pt x="62898" y="5114"/>
                </a:lnTo>
                <a:lnTo>
                  <a:pt x="63000" y="5114"/>
                </a:lnTo>
                <a:lnTo>
                  <a:pt x="63102" y="5318"/>
                </a:lnTo>
                <a:lnTo>
                  <a:pt x="63102" y="5318"/>
                </a:lnTo>
                <a:lnTo>
                  <a:pt x="62489" y="5216"/>
                </a:lnTo>
                <a:lnTo>
                  <a:pt x="61875" y="5420"/>
                </a:lnTo>
                <a:lnTo>
                  <a:pt x="64125" y="5420"/>
                </a:lnTo>
                <a:lnTo>
                  <a:pt x="62898" y="5625"/>
                </a:lnTo>
                <a:lnTo>
                  <a:pt x="63102" y="5727"/>
                </a:lnTo>
                <a:lnTo>
                  <a:pt x="63000" y="5932"/>
                </a:lnTo>
                <a:lnTo>
                  <a:pt x="63000" y="5932"/>
                </a:lnTo>
                <a:lnTo>
                  <a:pt x="65148" y="5420"/>
                </a:lnTo>
                <a:lnTo>
                  <a:pt x="64943" y="5318"/>
                </a:lnTo>
                <a:lnTo>
                  <a:pt x="65761" y="4705"/>
                </a:lnTo>
                <a:close/>
                <a:moveTo>
                  <a:pt x="209148" y="5011"/>
                </a:moveTo>
                <a:lnTo>
                  <a:pt x="209455" y="5420"/>
                </a:lnTo>
                <a:lnTo>
                  <a:pt x="207102" y="5216"/>
                </a:lnTo>
                <a:lnTo>
                  <a:pt x="207409" y="5318"/>
                </a:lnTo>
                <a:lnTo>
                  <a:pt x="207205" y="5318"/>
                </a:lnTo>
                <a:lnTo>
                  <a:pt x="207716" y="5625"/>
                </a:lnTo>
                <a:lnTo>
                  <a:pt x="207511" y="5625"/>
                </a:lnTo>
                <a:lnTo>
                  <a:pt x="211705" y="5932"/>
                </a:lnTo>
                <a:lnTo>
                  <a:pt x="210170" y="5420"/>
                </a:lnTo>
                <a:lnTo>
                  <a:pt x="210170" y="5420"/>
                </a:lnTo>
                <a:lnTo>
                  <a:pt x="212420" y="5727"/>
                </a:lnTo>
                <a:lnTo>
                  <a:pt x="212318" y="5523"/>
                </a:lnTo>
                <a:lnTo>
                  <a:pt x="209148" y="5011"/>
                </a:lnTo>
                <a:close/>
                <a:moveTo>
                  <a:pt x="65148" y="5932"/>
                </a:moveTo>
                <a:lnTo>
                  <a:pt x="65966" y="6239"/>
                </a:lnTo>
                <a:lnTo>
                  <a:pt x="66989" y="5932"/>
                </a:lnTo>
                <a:close/>
                <a:moveTo>
                  <a:pt x="59523" y="4500"/>
                </a:moveTo>
                <a:lnTo>
                  <a:pt x="58193" y="4807"/>
                </a:lnTo>
                <a:lnTo>
                  <a:pt x="58295" y="5011"/>
                </a:lnTo>
                <a:lnTo>
                  <a:pt x="57886" y="5216"/>
                </a:lnTo>
                <a:lnTo>
                  <a:pt x="58193" y="5420"/>
                </a:lnTo>
                <a:lnTo>
                  <a:pt x="56455" y="5216"/>
                </a:lnTo>
                <a:lnTo>
                  <a:pt x="56659" y="5216"/>
                </a:lnTo>
                <a:lnTo>
                  <a:pt x="55739" y="4909"/>
                </a:lnTo>
                <a:lnTo>
                  <a:pt x="55841" y="4807"/>
                </a:lnTo>
                <a:lnTo>
                  <a:pt x="54716" y="4909"/>
                </a:lnTo>
                <a:lnTo>
                  <a:pt x="55227" y="5011"/>
                </a:lnTo>
                <a:lnTo>
                  <a:pt x="53795" y="5216"/>
                </a:lnTo>
                <a:lnTo>
                  <a:pt x="54818" y="5216"/>
                </a:lnTo>
                <a:lnTo>
                  <a:pt x="53182" y="5420"/>
                </a:lnTo>
                <a:lnTo>
                  <a:pt x="54511" y="5318"/>
                </a:lnTo>
                <a:lnTo>
                  <a:pt x="52466" y="5727"/>
                </a:lnTo>
                <a:lnTo>
                  <a:pt x="53386" y="5932"/>
                </a:lnTo>
                <a:lnTo>
                  <a:pt x="53693" y="5830"/>
                </a:lnTo>
                <a:lnTo>
                  <a:pt x="53898" y="5932"/>
                </a:lnTo>
                <a:lnTo>
                  <a:pt x="54307" y="5830"/>
                </a:lnTo>
                <a:lnTo>
                  <a:pt x="54409" y="5727"/>
                </a:lnTo>
                <a:lnTo>
                  <a:pt x="55227" y="5625"/>
                </a:lnTo>
                <a:lnTo>
                  <a:pt x="54614" y="5830"/>
                </a:lnTo>
                <a:lnTo>
                  <a:pt x="56455" y="5727"/>
                </a:lnTo>
                <a:lnTo>
                  <a:pt x="56455" y="5727"/>
                </a:lnTo>
                <a:lnTo>
                  <a:pt x="54102" y="6136"/>
                </a:lnTo>
                <a:lnTo>
                  <a:pt x="54102" y="6341"/>
                </a:lnTo>
                <a:lnTo>
                  <a:pt x="57784" y="5932"/>
                </a:lnTo>
                <a:lnTo>
                  <a:pt x="57682" y="5932"/>
                </a:lnTo>
                <a:lnTo>
                  <a:pt x="59625" y="5727"/>
                </a:lnTo>
                <a:lnTo>
                  <a:pt x="60443" y="5114"/>
                </a:lnTo>
                <a:lnTo>
                  <a:pt x="58909" y="5318"/>
                </a:lnTo>
                <a:lnTo>
                  <a:pt x="59216" y="5114"/>
                </a:lnTo>
                <a:lnTo>
                  <a:pt x="58909" y="5114"/>
                </a:lnTo>
                <a:lnTo>
                  <a:pt x="59523" y="4500"/>
                </a:lnTo>
                <a:close/>
                <a:moveTo>
                  <a:pt x="70057" y="4705"/>
                </a:moveTo>
                <a:lnTo>
                  <a:pt x="68324" y="4801"/>
                </a:lnTo>
                <a:lnTo>
                  <a:pt x="68324" y="4801"/>
                </a:lnTo>
                <a:lnTo>
                  <a:pt x="68420" y="4807"/>
                </a:lnTo>
                <a:lnTo>
                  <a:pt x="68420" y="5318"/>
                </a:lnTo>
                <a:lnTo>
                  <a:pt x="67909" y="5625"/>
                </a:lnTo>
                <a:lnTo>
                  <a:pt x="67807" y="5830"/>
                </a:lnTo>
                <a:lnTo>
                  <a:pt x="68420" y="6034"/>
                </a:lnTo>
                <a:lnTo>
                  <a:pt x="68318" y="6136"/>
                </a:lnTo>
                <a:lnTo>
                  <a:pt x="69955" y="6136"/>
                </a:lnTo>
                <a:lnTo>
                  <a:pt x="69648" y="6341"/>
                </a:lnTo>
                <a:lnTo>
                  <a:pt x="75580" y="6034"/>
                </a:lnTo>
                <a:lnTo>
                  <a:pt x="75068" y="5932"/>
                </a:lnTo>
                <a:lnTo>
                  <a:pt x="75580" y="5523"/>
                </a:lnTo>
                <a:lnTo>
                  <a:pt x="74966" y="5420"/>
                </a:lnTo>
                <a:lnTo>
                  <a:pt x="75068" y="5318"/>
                </a:lnTo>
                <a:lnTo>
                  <a:pt x="71898" y="5523"/>
                </a:lnTo>
                <a:lnTo>
                  <a:pt x="72000" y="5625"/>
                </a:lnTo>
                <a:lnTo>
                  <a:pt x="70261" y="5420"/>
                </a:lnTo>
                <a:lnTo>
                  <a:pt x="70159" y="5523"/>
                </a:lnTo>
                <a:lnTo>
                  <a:pt x="69750" y="5523"/>
                </a:lnTo>
                <a:lnTo>
                  <a:pt x="70261" y="5318"/>
                </a:lnTo>
                <a:lnTo>
                  <a:pt x="69239" y="4909"/>
                </a:lnTo>
                <a:lnTo>
                  <a:pt x="70568" y="4909"/>
                </a:lnTo>
                <a:lnTo>
                  <a:pt x="69443" y="4807"/>
                </a:lnTo>
                <a:lnTo>
                  <a:pt x="70057" y="4705"/>
                </a:lnTo>
                <a:close/>
                <a:moveTo>
                  <a:pt x="165273" y="4705"/>
                </a:moveTo>
                <a:lnTo>
                  <a:pt x="160773" y="4909"/>
                </a:lnTo>
                <a:lnTo>
                  <a:pt x="160875" y="5011"/>
                </a:lnTo>
                <a:lnTo>
                  <a:pt x="160364" y="5114"/>
                </a:lnTo>
                <a:lnTo>
                  <a:pt x="159341" y="5420"/>
                </a:lnTo>
                <a:lnTo>
                  <a:pt x="158727" y="5625"/>
                </a:lnTo>
                <a:lnTo>
                  <a:pt x="158830" y="5727"/>
                </a:lnTo>
                <a:lnTo>
                  <a:pt x="158216" y="5830"/>
                </a:lnTo>
                <a:lnTo>
                  <a:pt x="158727" y="5932"/>
                </a:lnTo>
                <a:lnTo>
                  <a:pt x="158318" y="6239"/>
                </a:lnTo>
                <a:lnTo>
                  <a:pt x="158727" y="6341"/>
                </a:lnTo>
                <a:lnTo>
                  <a:pt x="158318" y="6443"/>
                </a:lnTo>
                <a:lnTo>
                  <a:pt x="158114" y="6648"/>
                </a:lnTo>
                <a:lnTo>
                  <a:pt x="157602" y="6955"/>
                </a:lnTo>
                <a:lnTo>
                  <a:pt x="158114" y="7261"/>
                </a:lnTo>
                <a:lnTo>
                  <a:pt x="160057" y="7057"/>
                </a:lnTo>
                <a:lnTo>
                  <a:pt x="159750" y="6852"/>
                </a:lnTo>
                <a:lnTo>
                  <a:pt x="160159" y="6341"/>
                </a:lnTo>
                <a:lnTo>
                  <a:pt x="160875" y="6239"/>
                </a:lnTo>
                <a:lnTo>
                  <a:pt x="160875" y="6136"/>
                </a:lnTo>
                <a:lnTo>
                  <a:pt x="161182" y="6034"/>
                </a:lnTo>
                <a:lnTo>
                  <a:pt x="160977" y="5932"/>
                </a:lnTo>
                <a:lnTo>
                  <a:pt x="165273" y="4705"/>
                </a:lnTo>
                <a:close/>
                <a:moveTo>
                  <a:pt x="212114" y="6852"/>
                </a:moveTo>
                <a:lnTo>
                  <a:pt x="211500" y="7261"/>
                </a:lnTo>
                <a:lnTo>
                  <a:pt x="214057" y="7364"/>
                </a:lnTo>
                <a:lnTo>
                  <a:pt x="212114" y="6852"/>
                </a:lnTo>
                <a:close/>
                <a:moveTo>
                  <a:pt x="177955" y="7159"/>
                </a:moveTo>
                <a:lnTo>
                  <a:pt x="178568" y="7466"/>
                </a:lnTo>
                <a:lnTo>
                  <a:pt x="177852" y="7261"/>
                </a:lnTo>
                <a:lnTo>
                  <a:pt x="177955" y="7159"/>
                </a:lnTo>
                <a:close/>
                <a:moveTo>
                  <a:pt x="58602" y="6955"/>
                </a:moveTo>
                <a:lnTo>
                  <a:pt x="57375" y="7159"/>
                </a:lnTo>
                <a:lnTo>
                  <a:pt x="57784" y="7568"/>
                </a:lnTo>
                <a:lnTo>
                  <a:pt x="58602" y="7261"/>
                </a:lnTo>
                <a:lnTo>
                  <a:pt x="58602" y="6955"/>
                </a:lnTo>
                <a:close/>
                <a:moveTo>
                  <a:pt x="108307" y="7568"/>
                </a:moveTo>
                <a:lnTo>
                  <a:pt x="108211" y="7587"/>
                </a:lnTo>
                <a:lnTo>
                  <a:pt x="108211" y="7587"/>
                </a:lnTo>
                <a:lnTo>
                  <a:pt x="108381" y="7603"/>
                </a:lnTo>
                <a:lnTo>
                  <a:pt x="108381" y="7603"/>
                </a:lnTo>
                <a:lnTo>
                  <a:pt x="108307" y="7568"/>
                </a:lnTo>
                <a:close/>
                <a:moveTo>
                  <a:pt x="73636" y="7159"/>
                </a:moveTo>
                <a:lnTo>
                  <a:pt x="74659" y="7670"/>
                </a:lnTo>
                <a:lnTo>
                  <a:pt x="76193" y="7670"/>
                </a:lnTo>
                <a:lnTo>
                  <a:pt x="76193" y="7466"/>
                </a:lnTo>
                <a:lnTo>
                  <a:pt x="75989" y="7261"/>
                </a:lnTo>
                <a:lnTo>
                  <a:pt x="73636" y="7159"/>
                </a:lnTo>
                <a:close/>
                <a:moveTo>
                  <a:pt x="108381" y="7603"/>
                </a:moveTo>
                <a:lnTo>
                  <a:pt x="109841" y="8284"/>
                </a:lnTo>
                <a:lnTo>
                  <a:pt x="110250" y="7773"/>
                </a:lnTo>
                <a:lnTo>
                  <a:pt x="108381" y="7603"/>
                </a:lnTo>
                <a:close/>
                <a:moveTo>
                  <a:pt x="68011" y="6852"/>
                </a:moveTo>
                <a:lnTo>
                  <a:pt x="64227" y="7364"/>
                </a:lnTo>
                <a:lnTo>
                  <a:pt x="63511" y="8386"/>
                </a:lnTo>
                <a:lnTo>
                  <a:pt x="63511" y="8386"/>
                </a:lnTo>
                <a:lnTo>
                  <a:pt x="64534" y="8182"/>
                </a:lnTo>
                <a:lnTo>
                  <a:pt x="64739" y="7773"/>
                </a:lnTo>
                <a:lnTo>
                  <a:pt x="65352" y="7773"/>
                </a:lnTo>
                <a:lnTo>
                  <a:pt x="68011" y="6852"/>
                </a:lnTo>
                <a:close/>
                <a:moveTo>
                  <a:pt x="216716" y="8182"/>
                </a:moveTo>
                <a:lnTo>
                  <a:pt x="217227" y="8489"/>
                </a:lnTo>
                <a:lnTo>
                  <a:pt x="217330" y="8182"/>
                </a:lnTo>
                <a:close/>
                <a:moveTo>
                  <a:pt x="62080" y="6852"/>
                </a:moveTo>
                <a:lnTo>
                  <a:pt x="60852" y="7159"/>
                </a:lnTo>
                <a:lnTo>
                  <a:pt x="61568" y="7364"/>
                </a:lnTo>
                <a:lnTo>
                  <a:pt x="61057" y="7466"/>
                </a:lnTo>
                <a:lnTo>
                  <a:pt x="61057" y="7568"/>
                </a:lnTo>
                <a:lnTo>
                  <a:pt x="60341" y="7773"/>
                </a:lnTo>
                <a:lnTo>
                  <a:pt x="60034" y="7466"/>
                </a:lnTo>
                <a:lnTo>
                  <a:pt x="59420" y="7773"/>
                </a:lnTo>
                <a:lnTo>
                  <a:pt x="59727" y="8182"/>
                </a:lnTo>
                <a:lnTo>
                  <a:pt x="60136" y="8284"/>
                </a:lnTo>
                <a:lnTo>
                  <a:pt x="60443" y="8898"/>
                </a:lnTo>
                <a:lnTo>
                  <a:pt x="61159" y="8898"/>
                </a:lnTo>
                <a:lnTo>
                  <a:pt x="61364" y="8489"/>
                </a:lnTo>
                <a:lnTo>
                  <a:pt x="62182" y="8591"/>
                </a:lnTo>
                <a:lnTo>
                  <a:pt x="63205" y="7773"/>
                </a:lnTo>
                <a:lnTo>
                  <a:pt x="62795" y="7875"/>
                </a:lnTo>
                <a:lnTo>
                  <a:pt x="62795" y="7670"/>
                </a:lnTo>
                <a:lnTo>
                  <a:pt x="62898" y="7670"/>
                </a:lnTo>
                <a:lnTo>
                  <a:pt x="62182" y="7568"/>
                </a:lnTo>
                <a:lnTo>
                  <a:pt x="63409" y="7261"/>
                </a:lnTo>
                <a:lnTo>
                  <a:pt x="63205" y="7159"/>
                </a:lnTo>
                <a:lnTo>
                  <a:pt x="63511" y="6852"/>
                </a:lnTo>
                <a:close/>
                <a:moveTo>
                  <a:pt x="47250" y="6443"/>
                </a:moveTo>
                <a:lnTo>
                  <a:pt x="47148" y="6852"/>
                </a:lnTo>
                <a:lnTo>
                  <a:pt x="43977" y="8386"/>
                </a:lnTo>
                <a:lnTo>
                  <a:pt x="44284" y="8386"/>
                </a:lnTo>
                <a:lnTo>
                  <a:pt x="44898" y="8693"/>
                </a:lnTo>
                <a:lnTo>
                  <a:pt x="44795" y="9102"/>
                </a:lnTo>
                <a:lnTo>
                  <a:pt x="44795" y="9102"/>
                </a:lnTo>
                <a:lnTo>
                  <a:pt x="51955" y="7159"/>
                </a:lnTo>
                <a:lnTo>
                  <a:pt x="51545" y="6545"/>
                </a:lnTo>
                <a:lnTo>
                  <a:pt x="50318" y="6750"/>
                </a:lnTo>
                <a:lnTo>
                  <a:pt x="50420" y="6545"/>
                </a:lnTo>
                <a:lnTo>
                  <a:pt x="50011" y="6648"/>
                </a:lnTo>
                <a:lnTo>
                  <a:pt x="50216" y="6545"/>
                </a:lnTo>
                <a:lnTo>
                  <a:pt x="47250" y="6443"/>
                </a:lnTo>
                <a:close/>
                <a:moveTo>
                  <a:pt x="158625" y="7261"/>
                </a:moveTo>
                <a:lnTo>
                  <a:pt x="157602" y="7875"/>
                </a:lnTo>
                <a:lnTo>
                  <a:pt x="157500" y="8182"/>
                </a:lnTo>
                <a:lnTo>
                  <a:pt x="156989" y="8284"/>
                </a:lnTo>
                <a:lnTo>
                  <a:pt x="159034" y="9102"/>
                </a:lnTo>
                <a:lnTo>
                  <a:pt x="158830" y="9102"/>
                </a:lnTo>
                <a:lnTo>
                  <a:pt x="158830" y="9205"/>
                </a:lnTo>
                <a:lnTo>
                  <a:pt x="158727" y="9205"/>
                </a:lnTo>
                <a:lnTo>
                  <a:pt x="158727" y="9307"/>
                </a:lnTo>
                <a:lnTo>
                  <a:pt x="158625" y="9307"/>
                </a:lnTo>
                <a:lnTo>
                  <a:pt x="160773" y="9614"/>
                </a:lnTo>
                <a:lnTo>
                  <a:pt x="160773" y="9614"/>
                </a:lnTo>
                <a:lnTo>
                  <a:pt x="160568" y="9511"/>
                </a:lnTo>
                <a:lnTo>
                  <a:pt x="161489" y="9511"/>
                </a:lnTo>
                <a:lnTo>
                  <a:pt x="159239" y="8080"/>
                </a:lnTo>
                <a:lnTo>
                  <a:pt x="159341" y="7773"/>
                </a:lnTo>
                <a:lnTo>
                  <a:pt x="159545" y="7670"/>
                </a:lnTo>
                <a:lnTo>
                  <a:pt x="159545" y="7466"/>
                </a:lnTo>
                <a:lnTo>
                  <a:pt x="158625" y="7261"/>
                </a:lnTo>
                <a:close/>
                <a:moveTo>
                  <a:pt x="18920" y="9818"/>
                </a:moveTo>
                <a:lnTo>
                  <a:pt x="18511" y="9920"/>
                </a:lnTo>
                <a:lnTo>
                  <a:pt x="18511" y="9920"/>
                </a:lnTo>
                <a:lnTo>
                  <a:pt x="18637" y="9901"/>
                </a:lnTo>
                <a:lnTo>
                  <a:pt x="18637" y="9901"/>
                </a:lnTo>
                <a:lnTo>
                  <a:pt x="18920" y="9818"/>
                </a:lnTo>
                <a:close/>
                <a:moveTo>
                  <a:pt x="137352" y="10125"/>
                </a:moveTo>
                <a:lnTo>
                  <a:pt x="137352" y="10125"/>
                </a:lnTo>
                <a:lnTo>
                  <a:pt x="137352" y="10125"/>
                </a:lnTo>
                <a:close/>
                <a:moveTo>
                  <a:pt x="88977" y="9818"/>
                </a:moveTo>
                <a:lnTo>
                  <a:pt x="88670" y="10125"/>
                </a:lnTo>
                <a:lnTo>
                  <a:pt x="88466" y="10125"/>
                </a:lnTo>
                <a:lnTo>
                  <a:pt x="88364" y="10432"/>
                </a:lnTo>
                <a:lnTo>
                  <a:pt x="88875" y="10534"/>
                </a:lnTo>
                <a:lnTo>
                  <a:pt x="88568" y="10636"/>
                </a:lnTo>
                <a:lnTo>
                  <a:pt x="89489" y="10636"/>
                </a:lnTo>
                <a:lnTo>
                  <a:pt x="90000" y="10227"/>
                </a:lnTo>
                <a:lnTo>
                  <a:pt x="88977" y="9818"/>
                </a:lnTo>
                <a:close/>
                <a:moveTo>
                  <a:pt x="52466" y="7261"/>
                </a:moveTo>
                <a:lnTo>
                  <a:pt x="48170" y="8591"/>
                </a:lnTo>
                <a:lnTo>
                  <a:pt x="48784" y="8693"/>
                </a:lnTo>
                <a:lnTo>
                  <a:pt x="48375" y="8898"/>
                </a:lnTo>
                <a:lnTo>
                  <a:pt x="50216" y="8795"/>
                </a:lnTo>
                <a:lnTo>
                  <a:pt x="50216" y="8795"/>
                </a:lnTo>
                <a:lnTo>
                  <a:pt x="49705" y="8898"/>
                </a:lnTo>
                <a:lnTo>
                  <a:pt x="49807" y="8898"/>
                </a:lnTo>
                <a:lnTo>
                  <a:pt x="47761" y="9307"/>
                </a:lnTo>
                <a:lnTo>
                  <a:pt x="51545" y="9818"/>
                </a:lnTo>
                <a:lnTo>
                  <a:pt x="48273" y="9920"/>
                </a:lnTo>
                <a:lnTo>
                  <a:pt x="47557" y="10534"/>
                </a:lnTo>
                <a:lnTo>
                  <a:pt x="49193" y="10739"/>
                </a:lnTo>
                <a:lnTo>
                  <a:pt x="48989" y="11352"/>
                </a:lnTo>
                <a:lnTo>
                  <a:pt x="54102" y="10534"/>
                </a:lnTo>
                <a:lnTo>
                  <a:pt x="54102" y="10739"/>
                </a:lnTo>
                <a:lnTo>
                  <a:pt x="54818" y="10841"/>
                </a:lnTo>
                <a:lnTo>
                  <a:pt x="54614" y="10943"/>
                </a:lnTo>
                <a:lnTo>
                  <a:pt x="56148" y="11045"/>
                </a:lnTo>
                <a:lnTo>
                  <a:pt x="57170" y="10534"/>
                </a:lnTo>
                <a:lnTo>
                  <a:pt x="56250" y="10739"/>
                </a:lnTo>
                <a:lnTo>
                  <a:pt x="56455" y="10534"/>
                </a:lnTo>
                <a:lnTo>
                  <a:pt x="56352" y="10432"/>
                </a:lnTo>
                <a:lnTo>
                  <a:pt x="58295" y="10023"/>
                </a:lnTo>
                <a:lnTo>
                  <a:pt x="57989" y="9920"/>
                </a:lnTo>
                <a:lnTo>
                  <a:pt x="57989" y="9818"/>
                </a:lnTo>
                <a:lnTo>
                  <a:pt x="56864" y="9409"/>
                </a:lnTo>
                <a:lnTo>
                  <a:pt x="57682" y="7670"/>
                </a:lnTo>
                <a:lnTo>
                  <a:pt x="56455" y="7364"/>
                </a:lnTo>
                <a:lnTo>
                  <a:pt x="55739" y="8489"/>
                </a:lnTo>
                <a:lnTo>
                  <a:pt x="55023" y="8693"/>
                </a:lnTo>
                <a:lnTo>
                  <a:pt x="55023" y="8693"/>
                </a:lnTo>
                <a:lnTo>
                  <a:pt x="55227" y="7875"/>
                </a:lnTo>
                <a:lnTo>
                  <a:pt x="54614" y="7773"/>
                </a:lnTo>
                <a:lnTo>
                  <a:pt x="53591" y="8080"/>
                </a:lnTo>
                <a:lnTo>
                  <a:pt x="53693" y="7977"/>
                </a:lnTo>
                <a:lnTo>
                  <a:pt x="53182" y="8080"/>
                </a:lnTo>
                <a:lnTo>
                  <a:pt x="53182" y="8080"/>
                </a:lnTo>
                <a:lnTo>
                  <a:pt x="53898" y="7773"/>
                </a:lnTo>
                <a:lnTo>
                  <a:pt x="51750" y="7875"/>
                </a:lnTo>
                <a:lnTo>
                  <a:pt x="52466" y="7261"/>
                </a:lnTo>
                <a:close/>
                <a:moveTo>
                  <a:pt x="60341" y="10330"/>
                </a:moveTo>
                <a:lnTo>
                  <a:pt x="58602" y="10841"/>
                </a:lnTo>
                <a:lnTo>
                  <a:pt x="59114" y="11148"/>
                </a:lnTo>
                <a:lnTo>
                  <a:pt x="60136" y="11352"/>
                </a:lnTo>
                <a:lnTo>
                  <a:pt x="61159" y="11045"/>
                </a:lnTo>
                <a:lnTo>
                  <a:pt x="60239" y="10432"/>
                </a:lnTo>
                <a:lnTo>
                  <a:pt x="60341" y="10330"/>
                </a:lnTo>
                <a:close/>
                <a:moveTo>
                  <a:pt x="175193" y="11250"/>
                </a:moveTo>
                <a:lnTo>
                  <a:pt x="176114" y="11557"/>
                </a:lnTo>
                <a:lnTo>
                  <a:pt x="176114" y="12068"/>
                </a:lnTo>
                <a:lnTo>
                  <a:pt x="177136" y="12170"/>
                </a:lnTo>
                <a:lnTo>
                  <a:pt x="177136" y="12170"/>
                </a:lnTo>
                <a:lnTo>
                  <a:pt x="176011" y="12068"/>
                </a:lnTo>
                <a:lnTo>
                  <a:pt x="175193" y="11250"/>
                </a:lnTo>
                <a:close/>
                <a:moveTo>
                  <a:pt x="73023" y="11557"/>
                </a:moveTo>
                <a:lnTo>
                  <a:pt x="72307" y="12375"/>
                </a:lnTo>
                <a:lnTo>
                  <a:pt x="73432" y="12375"/>
                </a:lnTo>
                <a:lnTo>
                  <a:pt x="74148" y="11659"/>
                </a:lnTo>
                <a:lnTo>
                  <a:pt x="73023" y="11557"/>
                </a:lnTo>
                <a:close/>
                <a:moveTo>
                  <a:pt x="108409" y="13295"/>
                </a:moveTo>
                <a:lnTo>
                  <a:pt x="108716" y="13398"/>
                </a:lnTo>
                <a:lnTo>
                  <a:pt x="108818" y="13398"/>
                </a:lnTo>
                <a:lnTo>
                  <a:pt x="108409" y="13295"/>
                </a:lnTo>
                <a:close/>
                <a:moveTo>
                  <a:pt x="9205" y="13807"/>
                </a:moveTo>
                <a:lnTo>
                  <a:pt x="9102" y="13909"/>
                </a:lnTo>
                <a:lnTo>
                  <a:pt x="9205" y="13909"/>
                </a:lnTo>
                <a:lnTo>
                  <a:pt x="9205" y="13807"/>
                </a:lnTo>
                <a:close/>
                <a:moveTo>
                  <a:pt x="5420" y="11045"/>
                </a:moveTo>
                <a:lnTo>
                  <a:pt x="0" y="14420"/>
                </a:lnTo>
                <a:lnTo>
                  <a:pt x="511" y="14318"/>
                </a:lnTo>
                <a:lnTo>
                  <a:pt x="1227" y="13909"/>
                </a:lnTo>
                <a:lnTo>
                  <a:pt x="1227" y="13705"/>
                </a:lnTo>
                <a:lnTo>
                  <a:pt x="1739" y="13398"/>
                </a:lnTo>
                <a:lnTo>
                  <a:pt x="1636" y="13500"/>
                </a:lnTo>
                <a:lnTo>
                  <a:pt x="2352" y="13295"/>
                </a:lnTo>
                <a:lnTo>
                  <a:pt x="2148" y="13398"/>
                </a:lnTo>
                <a:lnTo>
                  <a:pt x="2761" y="13193"/>
                </a:lnTo>
                <a:lnTo>
                  <a:pt x="2761" y="13193"/>
                </a:lnTo>
                <a:lnTo>
                  <a:pt x="1636" y="14011"/>
                </a:lnTo>
                <a:lnTo>
                  <a:pt x="3273" y="14114"/>
                </a:lnTo>
                <a:lnTo>
                  <a:pt x="3068" y="14625"/>
                </a:lnTo>
                <a:lnTo>
                  <a:pt x="3375" y="15034"/>
                </a:lnTo>
                <a:lnTo>
                  <a:pt x="3989" y="14932"/>
                </a:lnTo>
                <a:lnTo>
                  <a:pt x="3682" y="15136"/>
                </a:lnTo>
                <a:lnTo>
                  <a:pt x="4295" y="14932"/>
                </a:lnTo>
                <a:lnTo>
                  <a:pt x="4193" y="15034"/>
                </a:lnTo>
                <a:lnTo>
                  <a:pt x="4193" y="15034"/>
                </a:lnTo>
                <a:lnTo>
                  <a:pt x="4602" y="14727"/>
                </a:lnTo>
                <a:lnTo>
                  <a:pt x="4500" y="14625"/>
                </a:lnTo>
                <a:lnTo>
                  <a:pt x="5523" y="14318"/>
                </a:lnTo>
                <a:lnTo>
                  <a:pt x="5318" y="14318"/>
                </a:lnTo>
                <a:lnTo>
                  <a:pt x="5830" y="14114"/>
                </a:lnTo>
                <a:lnTo>
                  <a:pt x="5727" y="14114"/>
                </a:lnTo>
                <a:lnTo>
                  <a:pt x="5727" y="13909"/>
                </a:lnTo>
                <a:lnTo>
                  <a:pt x="6136" y="14011"/>
                </a:lnTo>
                <a:lnTo>
                  <a:pt x="6750" y="14011"/>
                </a:lnTo>
                <a:lnTo>
                  <a:pt x="6852" y="13807"/>
                </a:lnTo>
                <a:lnTo>
                  <a:pt x="7159" y="13909"/>
                </a:lnTo>
                <a:lnTo>
                  <a:pt x="8386" y="13500"/>
                </a:lnTo>
                <a:lnTo>
                  <a:pt x="8080" y="13398"/>
                </a:lnTo>
                <a:lnTo>
                  <a:pt x="7977" y="13398"/>
                </a:lnTo>
                <a:lnTo>
                  <a:pt x="8080" y="13193"/>
                </a:lnTo>
                <a:lnTo>
                  <a:pt x="8080" y="12886"/>
                </a:lnTo>
                <a:lnTo>
                  <a:pt x="7364" y="12682"/>
                </a:lnTo>
                <a:lnTo>
                  <a:pt x="7364" y="12682"/>
                </a:lnTo>
                <a:lnTo>
                  <a:pt x="7568" y="12784"/>
                </a:lnTo>
                <a:lnTo>
                  <a:pt x="6852" y="12886"/>
                </a:lnTo>
                <a:lnTo>
                  <a:pt x="7261" y="12682"/>
                </a:lnTo>
                <a:lnTo>
                  <a:pt x="6341" y="12682"/>
                </a:lnTo>
                <a:lnTo>
                  <a:pt x="6034" y="12989"/>
                </a:lnTo>
                <a:lnTo>
                  <a:pt x="6034" y="13193"/>
                </a:lnTo>
                <a:lnTo>
                  <a:pt x="5625" y="13398"/>
                </a:lnTo>
                <a:lnTo>
                  <a:pt x="5625" y="13398"/>
                </a:lnTo>
                <a:lnTo>
                  <a:pt x="5932" y="13193"/>
                </a:lnTo>
                <a:lnTo>
                  <a:pt x="5523" y="13295"/>
                </a:lnTo>
                <a:lnTo>
                  <a:pt x="5523" y="13091"/>
                </a:lnTo>
                <a:lnTo>
                  <a:pt x="6545" y="12375"/>
                </a:lnTo>
                <a:lnTo>
                  <a:pt x="6136" y="12375"/>
                </a:lnTo>
                <a:lnTo>
                  <a:pt x="6648" y="12068"/>
                </a:lnTo>
                <a:lnTo>
                  <a:pt x="5830" y="11659"/>
                </a:lnTo>
                <a:lnTo>
                  <a:pt x="5932" y="11557"/>
                </a:lnTo>
                <a:lnTo>
                  <a:pt x="5727" y="11352"/>
                </a:lnTo>
                <a:lnTo>
                  <a:pt x="5523" y="11557"/>
                </a:lnTo>
                <a:lnTo>
                  <a:pt x="5523" y="11352"/>
                </a:lnTo>
                <a:lnTo>
                  <a:pt x="5625" y="11250"/>
                </a:lnTo>
                <a:lnTo>
                  <a:pt x="5420" y="11045"/>
                </a:lnTo>
                <a:close/>
                <a:moveTo>
                  <a:pt x="113011" y="13193"/>
                </a:moveTo>
                <a:lnTo>
                  <a:pt x="112807" y="13398"/>
                </a:lnTo>
                <a:lnTo>
                  <a:pt x="112500" y="13398"/>
                </a:lnTo>
                <a:lnTo>
                  <a:pt x="112193" y="13602"/>
                </a:lnTo>
                <a:lnTo>
                  <a:pt x="111682" y="13500"/>
                </a:lnTo>
                <a:lnTo>
                  <a:pt x="111682" y="13500"/>
                </a:lnTo>
                <a:lnTo>
                  <a:pt x="111784" y="13807"/>
                </a:lnTo>
                <a:lnTo>
                  <a:pt x="111170" y="13500"/>
                </a:lnTo>
                <a:lnTo>
                  <a:pt x="110864" y="13500"/>
                </a:lnTo>
                <a:lnTo>
                  <a:pt x="110864" y="13807"/>
                </a:lnTo>
                <a:lnTo>
                  <a:pt x="110250" y="13602"/>
                </a:lnTo>
                <a:lnTo>
                  <a:pt x="110148" y="14011"/>
                </a:lnTo>
                <a:lnTo>
                  <a:pt x="109739" y="14011"/>
                </a:lnTo>
                <a:lnTo>
                  <a:pt x="109636" y="14216"/>
                </a:lnTo>
                <a:lnTo>
                  <a:pt x="109432" y="14114"/>
                </a:lnTo>
                <a:lnTo>
                  <a:pt x="109534" y="14011"/>
                </a:lnTo>
                <a:lnTo>
                  <a:pt x="109330" y="13807"/>
                </a:lnTo>
                <a:lnTo>
                  <a:pt x="109534" y="13602"/>
                </a:lnTo>
                <a:lnTo>
                  <a:pt x="108716" y="13398"/>
                </a:lnTo>
                <a:lnTo>
                  <a:pt x="108511" y="13398"/>
                </a:lnTo>
                <a:lnTo>
                  <a:pt x="108716" y="13705"/>
                </a:lnTo>
                <a:lnTo>
                  <a:pt x="108102" y="13500"/>
                </a:lnTo>
                <a:lnTo>
                  <a:pt x="108102" y="13500"/>
                </a:lnTo>
                <a:lnTo>
                  <a:pt x="108205" y="13602"/>
                </a:lnTo>
                <a:lnTo>
                  <a:pt x="108102" y="13705"/>
                </a:lnTo>
                <a:lnTo>
                  <a:pt x="107898" y="13705"/>
                </a:lnTo>
                <a:lnTo>
                  <a:pt x="108205" y="13807"/>
                </a:lnTo>
                <a:lnTo>
                  <a:pt x="107693" y="13807"/>
                </a:lnTo>
                <a:lnTo>
                  <a:pt x="107795" y="14011"/>
                </a:lnTo>
                <a:lnTo>
                  <a:pt x="107386" y="14011"/>
                </a:lnTo>
                <a:lnTo>
                  <a:pt x="109125" y="14114"/>
                </a:lnTo>
                <a:lnTo>
                  <a:pt x="108614" y="14318"/>
                </a:lnTo>
                <a:lnTo>
                  <a:pt x="109125" y="14318"/>
                </a:lnTo>
                <a:lnTo>
                  <a:pt x="109125" y="14420"/>
                </a:lnTo>
                <a:lnTo>
                  <a:pt x="107898" y="14523"/>
                </a:lnTo>
                <a:lnTo>
                  <a:pt x="107795" y="14727"/>
                </a:lnTo>
                <a:lnTo>
                  <a:pt x="109227" y="14830"/>
                </a:lnTo>
                <a:lnTo>
                  <a:pt x="108818" y="15136"/>
                </a:lnTo>
                <a:lnTo>
                  <a:pt x="109227" y="15034"/>
                </a:lnTo>
                <a:lnTo>
                  <a:pt x="108307" y="15341"/>
                </a:lnTo>
                <a:lnTo>
                  <a:pt x="108716" y="15545"/>
                </a:lnTo>
                <a:lnTo>
                  <a:pt x="109432" y="15443"/>
                </a:lnTo>
                <a:lnTo>
                  <a:pt x="111375" y="15852"/>
                </a:lnTo>
                <a:lnTo>
                  <a:pt x="114648" y="14625"/>
                </a:lnTo>
                <a:lnTo>
                  <a:pt x="114648" y="14216"/>
                </a:lnTo>
                <a:lnTo>
                  <a:pt x="114034" y="13807"/>
                </a:lnTo>
                <a:lnTo>
                  <a:pt x="113830" y="13500"/>
                </a:lnTo>
                <a:lnTo>
                  <a:pt x="114239" y="13295"/>
                </a:lnTo>
                <a:lnTo>
                  <a:pt x="113011" y="13193"/>
                </a:lnTo>
                <a:close/>
                <a:moveTo>
                  <a:pt x="65557" y="13705"/>
                </a:moveTo>
                <a:lnTo>
                  <a:pt x="63102" y="15750"/>
                </a:lnTo>
                <a:lnTo>
                  <a:pt x="63818" y="15750"/>
                </a:lnTo>
                <a:lnTo>
                  <a:pt x="64023" y="16159"/>
                </a:lnTo>
                <a:lnTo>
                  <a:pt x="66309" y="15364"/>
                </a:lnTo>
                <a:lnTo>
                  <a:pt x="66309" y="15364"/>
                </a:lnTo>
                <a:lnTo>
                  <a:pt x="67091" y="15852"/>
                </a:lnTo>
                <a:lnTo>
                  <a:pt x="68114" y="15545"/>
                </a:lnTo>
                <a:lnTo>
                  <a:pt x="67091" y="15443"/>
                </a:lnTo>
                <a:lnTo>
                  <a:pt x="67295" y="14830"/>
                </a:lnTo>
                <a:lnTo>
                  <a:pt x="65659" y="14011"/>
                </a:lnTo>
                <a:lnTo>
                  <a:pt x="65557" y="13705"/>
                </a:lnTo>
                <a:close/>
                <a:moveTo>
                  <a:pt x="128864" y="16773"/>
                </a:moveTo>
                <a:lnTo>
                  <a:pt x="128455" y="16875"/>
                </a:lnTo>
                <a:lnTo>
                  <a:pt x="128455" y="16875"/>
                </a:lnTo>
                <a:lnTo>
                  <a:pt x="128785" y="16804"/>
                </a:lnTo>
                <a:lnTo>
                  <a:pt x="128785" y="16804"/>
                </a:lnTo>
                <a:lnTo>
                  <a:pt x="128864" y="16773"/>
                </a:lnTo>
                <a:close/>
                <a:moveTo>
                  <a:pt x="73227" y="6955"/>
                </a:moveTo>
                <a:lnTo>
                  <a:pt x="70773" y="7364"/>
                </a:lnTo>
                <a:lnTo>
                  <a:pt x="71080" y="7670"/>
                </a:lnTo>
                <a:lnTo>
                  <a:pt x="70159" y="7773"/>
                </a:lnTo>
                <a:lnTo>
                  <a:pt x="70466" y="8080"/>
                </a:lnTo>
                <a:lnTo>
                  <a:pt x="70466" y="8386"/>
                </a:lnTo>
                <a:lnTo>
                  <a:pt x="69443" y="8386"/>
                </a:lnTo>
                <a:lnTo>
                  <a:pt x="69955" y="8693"/>
                </a:lnTo>
                <a:lnTo>
                  <a:pt x="69545" y="9205"/>
                </a:lnTo>
                <a:lnTo>
                  <a:pt x="68318" y="9205"/>
                </a:lnTo>
                <a:lnTo>
                  <a:pt x="69545" y="8898"/>
                </a:lnTo>
                <a:lnTo>
                  <a:pt x="69136" y="8489"/>
                </a:lnTo>
                <a:lnTo>
                  <a:pt x="69443" y="7773"/>
                </a:lnTo>
                <a:lnTo>
                  <a:pt x="71284" y="6955"/>
                </a:lnTo>
                <a:lnTo>
                  <a:pt x="71284" y="6955"/>
                </a:lnTo>
                <a:lnTo>
                  <a:pt x="67193" y="8284"/>
                </a:lnTo>
                <a:lnTo>
                  <a:pt x="66682" y="8898"/>
                </a:lnTo>
                <a:lnTo>
                  <a:pt x="67909" y="9205"/>
                </a:lnTo>
                <a:lnTo>
                  <a:pt x="66477" y="9205"/>
                </a:lnTo>
                <a:lnTo>
                  <a:pt x="68114" y="9716"/>
                </a:lnTo>
                <a:lnTo>
                  <a:pt x="67909" y="9920"/>
                </a:lnTo>
                <a:lnTo>
                  <a:pt x="70875" y="10125"/>
                </a:lnTo>
                <a:lnTo>
                  <a:pt x="70875" y="10023"/>
                </a:lnTo>
                <a:lnTo>
                  <a:pt x="72205" y="10227"/>
                </a:lnTo>
                <a:lnTo>
                  <a:pt x="72614" y="9716"/>
                </a:lnTo>
                <a:lnTo>
                  <a:pt x="73534" y="9920"/>
                </a:lnTo>
                <a:lnTo>
                  <a:pt x="73432" y="10227"/>
                </a:lnTo>
                <a:lnTo>
                  <a:pt x="73841" y="10330"/>
                </a:lnTo>
                <a:lnTo>
                  <a:pt x="73636" y="10432"/>
                </a:lnTo>
                <a:lnTo>
                  <a:pt x="74148" y="10330"/>
                </a:lnTo>
                <a:lnTo>
                  <a:pt x="74250" y="10739"/>
                </a:lnTo>
                <a:lnTo>
                  <a:pt x="73432" y="11148"/>
                </a:lnTo>
                <a:lnTo>
                  <a:pt x="74685" y="10969"/>
                </a:lnTo>
                <a:lnTo>
                  <a:pt x="74761" y="11045"/>
                </a:lnTo>
                <a:lnTo>
                  <a:pt x="74557" y="11148"/>
                </a:lnTo>
                <a:lnTo>
                  <a:pt x="75375" y="11557"/>
                </a:lnTo>
                <a:lnTo>
                  <a:pt x="75477" y="12273"/>
                </a:lnTo>
                <a:lnTo>
                  <a:pt x="73534" y="13398"/>
                </a:lnTo>
                <a:lnTo>
                  <a:pt x="73636" y="13807"/>
                </a:lnTo>
                <a:lnTo>
                  <a:pt x="72000" y="14216"/>
                </a:lnTo>
                <a:lnTo>
                  <a:pt x="72000" y="14318"/>
                </a:lnTo>
                <a:lnTo>
                  <a:pt x="72000" y="14420"/>
                </a:lnTo>
                <a:lnTo>
                  <a:pt x="71898" y="14625"/>
                </a:lnTo>
                <a:lnTo>
                  <a:pt x="72000" y="14318"/>
                </a:lnTo>
                <a:lnTo>
                  <a:pt x="71080" y="14114"/>
                </a:lnTo>
                <a:lnTo>
                  <a:pt x="70057" y="14727"/>
                </a:lnTo>
                <a:lnTo>
                  <a:pt x="70977" y="15136"/>
                </a:lnTo>
                <a:lnTo>
                  <a:pt x="72307" y="14727"/>
                </a:lnTo>
                <a:lnTo>
                  <a:pt x="72818" y="14830"/>
                </a:lnTo>
                <a:lnTo>
                  <a:pt x="72716" y="15034"/>
                </a:lnTo>
                <a:lnTo>
                  <a:pt x="72716" y="15034"/>
                </a:lnTo>
                <a:lnTo>
                  <a:pt x="73330" y="14830"/>
                </a:lnTo>
                <a:lnTo>
                  <a:pt x="73125" y="15034"/>
                </a:lnTo>
                <a:lnTo>
                  <a:pt x="73739" y="15545"/>
                </a:lnTo>
                <a:lnTo>
                  <a:pt x="73636" y="15648"/>
                </a:lnTo>
                <a:lnTo>
                  <a:pt x="74148" y="15750"/>
                </a:lnTo>
                <a:lnTo>
                  <a:pt x="73636" y="15955"/>
                </a:lnTo>
                <a:lnTo>
                  <a:pt x="74250" y="16261"/>
                </a:lnTo>
                <a:lnTo>
                  <a:pt x="74045" y="16364"/>
                </a:lnTo>
                <a:lnTo>
                  <a:pt x="76909" y="17386"/>
                </a:lnTo>
                <a:lnTo>
                  <a:pt x="77318" y="17080"/>
                </a:lnTo>
                <a:lnTo>
                  <a:pt x="76398" y="16364"/>
                </a:lnTo>
                <a:lnTo>
                  <a:pt x="76500" y="16261"/>
                </a:lnTo>
                <a:lnTo>
                  <a:pt x="75989" y="15648"/>
                </a:lnTo>
                <a:lnTo>
                  <a:pt x="76705" y="15648"/>
                </a:lnTo>
                <a:lnTo>
                  <a:pt x="78034" y="16568"/>
                </a:lnTo>
                <a:lnTo>
                  <a:pt x="78239" y="16364"/>
                </a:lnTo>
                <a:lnTo>
                  <a:pt x="78545" y="16364"/>
                </a:lnTo>
                <a:lnTo>
                  <a:pt x="78545" y="15648"/>
                </a:lnTo>
                <a:lnTo>
                  <a:pt x="78955" y="15955"/>
                </a:lnTo>
                <a:lnTo>
                  <a:pt x="78955" y="15443"/>
                </a:lnTo>
                <a:lnTo>
                  <a:pt x="79057" y="15341"/>
                </a:lnTo>
                <a:lnTo>
                  <a:pt x="78750" y="15341"/>
                </a:lnTo>
                <a:lnTo>
                  <a:pt x="78545" y="15136"/>
                </a:lnTo>
                <a:lnTo>
                  <a:pt x="78955" y="14932"/>
                </a:lnTo>
                <a:lnTo>
                  <a:pt x="78648" y="14932"/>
                </a:lnTo>
                <a:lnTo>
                  <a:pt x="78955" y="14830"/>
                </a:lnTo>
                <a:lnTo>
                  <a:pt x="78648" y="14625"/>
                </a:lnTo>
                <a:lnTo>
                  <a:pt x="78034" y="14625"/>
                </a:lnTo>
                <a:lnTo>
                  <a:pt x="77830" y="14216"/>
                </a:lnTo>
                <a:lnTo>
                  <a:pt x="78034" y="14114"/>
                </a:lnTo>
                <a:lnTo>
                  <a:pt x="77523" y="14011"/>
                </a:lnTo>
                <a:lnTo>
                  <a:pt x="77727" y="13807"/>
                </a:lnTo>
                <a:lnTo>
                  <a:pt x="77318" y="13398"/>
                </a:lnTo>
                <a:lnTo>
                  <a:pt x="78341" y="13602"/>
                </a:lnTo>
                <a:lnTo>
                  <a:pt x="78136" y="13193"/>
                </a:lnTo>
                <a:lnTo>
                  <a:pt x="78545" y="13091"/>
                </a:lnTo>
                <a:lnTo>
                  <a:pt x="79466" y="13398"/>
                </a:lnTo>
                <a:lnTo>
                  <a:pt x="79159" y="13602"/>
                </a:lnTo>
                <a:lnTo>
                  <a:pt x="79159" y="13602"/>
                </a:lnTo>
                <a:lnTo>
                  <a:pt x="80284" y="13295"/>
                </a:lnTo>
                <a:lnTo>
                  <a:pt x="79466" y="13909"/>
                </a:lnTo>
                <a:lnTo>
                  <a:pt x="79568" y="14318"/>
                </a:lnTo>
                <a:lnTo>
                  <a:pt x="79977" y="14114"/>
                </a:lnTo>
                <a:lnTo>
                  <a:pt x="80182" y="14420"/>
                </a:lnTo>
                <a:lnTo>
                  <a:pt x="80489" y="14420"/>
                </a:lnTo>
                <a:lnTo>
                  <a:pt x="80693" y="13909"/>
                </a:lnTo>
                <a:lnTo>
                  <a:pt x="80489" y="13909"/>
                </a:lnTo>
                <a:lnTo>
                  <a:pt x="81818" y="13602"/>
                </a:lnTo>
                <a:lnTo>
                  <a:pt x="81511" y="13398"/>
                </a:lnTo>
                <a:lnTo>
                  <a:pt x="81716" y="13295"/>
                </a:lnTo>
                <a:lnTo>
                  <a:pt x="81614" y="13193"/>
                </a:lnTo>
                <a:lnTo>
                  <a:pt x="82023" y="13295"/>
                </a:lnTo>
                <a:lnTo>
                  <a:pt x="82023" y="12989"/>
                </a:lnTo>
                <a:lnTo>
                  <a:pt x="82227" y="12989"/>
                </a:lnTo>
                <a:lnTo>
                  <a:pt x="82227" y="12682"/>
                </a:lnTo>
                <a:lnTo>
                  <a:pt x="81000" y="12886"/>
                </a:lnTo>
                <a:lnTo>
                  <a:pt x="81716" y="12477"/>
                </a:lnTo>
                <a:lnTo>
                  <a:pt x="80591" y="12375"/>
                </a:lnTo>
                <a:lnTo>
                  <a:pt x="81307" y="12170"/>
                </a:lnTo>
                <a:lnTo>
                  <a:pt x="80591" y="11966"/>
                </a:lnTo>
                <a:lnTo>
                  <a:pt x="80795" y="11864"/>
                </a:lnTo>
                <a:lnTo>
                  <a:pt x="80284" y="12068"/>
                </a:lnTo>
                <a:lnTo>
                  <a:pt x="80386" y="11864"/>
                </a:lnTo>
                <a:lnTo>
                  <a:pt x="80080" y="11864"/>
                </a:lnTo>
                <a:lnTo>
                  <a:pt x="80182" y="11761"/>
                </a:lnTo>
                <a:lnTo>
                  <a:pt x="79670" y="11966"/>
                </a:lnTo>
                <a:lnTo>
                  <a:pt x="80080" y="11557"/>
                </a:lnTo>
                <a:lnTo>
                  <a:pt x="79670" y="11761"/>
                </a:lnTo>
                <a:lnTo>
                  <a:pt x="79466" y="11761"/>
                </a:lnTo>
                <a:lnTo>
                  <a:pt x="79568" y="11557"/>
                </a:lnTo>
                <a:lnTo>
                  <a:pt x="79773" y="11455"/>
                </a:lnTo>
                <a:lnTo>
                  <a:pt x="79057" y="11352"/>
                </a:lnTo>
                <a:lnTo>
                  <a:pt x="78955" y="11148"/>
                </a:lnTo>
                <a:lnTo>
                  <a:pt x="78239" y="11045"/>
                </a:lnTo>
                <a:lnTo>
                  <a:pt x="79466" y="10943"/>
                </a:lnTo>
                <a:lnTo>
                  <a:pt x="78648" y="10841"/>
                </a:lnTo>
                <a:lnTo>
                  <a:pt x="80284" y="10739"/>
                </a:lnTo>
                <a:lnTo>
                  <a:pt x="78648" y="10534"/>
                </a:lnTo>
                <a:lnTo>
                  <a:pt x="80080" y="10330"/>
                </a:lnTo>
                <a:lnTo>
                  <a:pt x="79670" y="10023"/>
                </a:lnTo>
                <a:lnTo>
                  <a:pt x="79057" y="10125"/>
                </a:lnTo>
                <a:lnTo>
                  <a:pt x="79364" y="9920"/>
                </a:lnTo>
                <a:lnTo>
                  <a:pt x="78443" y="10023"/>
                </a:lnTo>
                <a:lnTo>
                  <a:pt x="79568" y="9716"/>
                </a:lnTo>
                <a:lnTo>
                  <a:pt x="79466" y="9409"/>
                </a:lnTo>
                <a:lnTo>
                  <a:pt x="78750" y="9409"/>
                </a:lnTo>
                <a:lnTo>
                  <a:pt x="77625" y="10023"/>
                </a:lnTo>
                <a:lnTo>
                  <a:pt x="77420" y="9716"/>
                </a:lnTo>
                <a:lnTo>
                  <a:pt x="78545" y="9205"/>
                </a:lnTo>
                <a:lnTo>
                  <a:pt x="77216" y="9409"/>
                </a:lnTo>
                <a:lnTo>
                  <a:pt x="77216" y="9409"/>
                </a:lnTo>
                <a:lnTo>
                  <a:pt x="78341" y="8898"/>
                </a:lnTo>
                <a:lnTo>
                  <a:pt x="76500" y="8898"/>
                </a:lnTo>
                <a:lnTo>
                  <a:pt x="77011" y="8591"/>
                </a:lnTo>
                <a:lnTo>
                  <a:pt x="75886" y="9000"/>
                </a:lnTo>
                <a:lnTo>
                  <a:pt x="76398" y="8693"/>
                </a:lnTo>
                <a:lnTo>
                  <a:pt x="76091" y="8693"/>
                </a:lnTo>
                <a:lnTo>
                  <a:pt x="76807" y="8386"/>
                </a:lnTo>
                <a:lnTo>
                  <a:pt x="76807" y="8386"/>
                </a:lnTo>
                <a:lnTo>
                  <a:pt x="75580" y="8591"/>
                </a:lnTo>
                <a:lnTo>
                  <a:pt x="75580" y="8591"/>
                </a:lnTo>
                <a:lnTo>
                  <a:pt x="76500" y="8182"/>
                </a:lnTo>
                <a:lnTo>
                  <a:pt x="74761" y="7875"/>
                </a:lnTo>
                <a:lnTo>
                  <a:pt x="74761" y="7875"/>
                </a:lnTo>
                <a:lnTo>
                  <a:pt x="74864" y="8182"/>
                </a:lnTo>
                <a:lnTo>
                  <a:pt x="74045" y="8489"/>
                </a:lnTo>
                <a:lnTo>
                  <a:pt x="73739" y="8080"/>
                </a:lnTo>
                <a:lnTo>
                  <a:pt x="72511" y="8489"/>
                </a:lnTo>
                <a:lnTo>
                  <a:pt x="72818" y="8284"/>
                </a:lnTo>
                <a:lnTo>
                  <a:pt x="72716" y="8182"/>
                </a:lnTo>
                <a:lnTo>
                  <a:pt x="73125" y="7977"/>
                </a:lnTo>
                <a:lnTo>
                  <a:pt x="72614" y="8182"/>
                </a:lnTo>
                <a:lnTo>
                  <a:pt x="73534" y="7773"/>
                </a:lnTo>
                <a:lnTo>
                  <a:pt x="73227" y="6955"/>
                </a:lnTo>
                <a:close/>
                <a:moveTo>
                  <a:pt x="103500" y="0"/>
                </a:moveTo>
                <a:lnTo>
                  <a:pt x="103807" y="102"/>
                </a:lnTo>
                <a:lnTo>
                  <a:pt x="99205" y="205"/>
                </a:lnTo>
                <a:lnTo>
                  <a:pt x="101864" y="307"/>
                </a:lnTo>
                <a:lnTo>
                  <a:pt x="99614" y="409"/>
                </a:lnTo>
                <a:lnTo>
                  <a:pt x="100125" y="511"/>
                </a:lnTo>
                <a:lnTo>
                  <a:pt x="99818" y="818"/>
                </a:lnTo>
                <a:lnTo>
                  <a:pt x="97057" y="511"/>
                </a:lnTo>
                <a:lnTo>
                  <a:pt x="97057" y="818"/>
                </a:lnTo>
                <a:lnTo>
                  <a:pt x="94705" y="1023"/>
                </a:lnTo>
                <a:lnTo>
                  <a:pt x="94705" y="614"/>
                </a:lnTo>
                <a:lnTo>
                  <a:pt x="91841" y="818"/>
                </a:lnTo>
                <a:lnTo>
                  <a:pt x="92966" y="1227"/>
                </a:lnTo>
                <a:lnTo>
                  <a:pt x="90716" y="920"/>
                </a:lnTo>
                <a:lnTo>
                  <a:pt x="86625" y="1841"/>
                </a:lnTo>
                <a:lnTo>
                  <a:pt x="86932" y="2148"/>
                </a:lnTo>
                <a:lnTo>
                  <a:pt x="87955" y="2045"/>
                </a:lnTo>
                <a:lnTo>
                  <a:pt x="87955" y="2045"/>
                </a:lnTo>
                <a:lnTo>
                  <a:pt x="81818" y="3477"/>
                </a:lnTo>
                <a:lnTo>
                  <a:pt x="83148" y="3682"/>
                </a:lnTo>
                <a:lnTo>
                  <a:pt x="82841" y="3784"/>
                </a:lnTo>
                <a:lnTo>
                  <a:pt x="85091" y="3989"/>
                </a:lnTo>
                <a:lnTo>
                  <a:pt x="82023" y="4295"/>
                </a:lnTo>
                <a:lnTo>
                  <a:pt x="82125" y="4398"/>
                </a:lnTo>
                <a:lnTo>
                  <a:pt x="82125" y="4500"/>
                </a:lnTo>
                <a:lnTo>
                  <a:pt x="83557" y="4602"/>
                </a:lnTo>
                <a:lnTo>
                  <a:pt x="82534" y="4807"/>
                </a:lnTo>
                <a:lnTo>
                  <a:pt x="88568" y="5318"/>
                </a:lnTo>
                <a:lnTo>
                  <a:pt x="88568" y="5625"/>
                </a:lnTo>
                <a:lnTo>
                  <a:pt x="89489" y="6341"/>
                </a:lnTo>
                <a:lnTo>
                  <a:pt x="88670" y="6648"/>
                </a:lnTo>
                <a:lnTo>
                  <a:pt x="89386" y="6750"/>
                </a:lnTo>
                <a:lnTo>
                  <a:pt x="89182" y="7057"/>
                </a:lnTo>
                <a:lnTo>
                  <a:pt x="89386" y="7466"/>
                </a:lnTo>
                <a:lnTo>
                  <a:pt x="89386" y="7568"/>
                </a:lnTo>
                <a:lnTo>
                  <a:pt x="89591" y="7773"/>
                </a:lnTo>
                <a:lnTo>
                  <a:pt x="88977" y="7977"/>
                </a:lnTo>
                <a:lnTo>
                  <a:pt x="89080" y="8080"/>
                </a:lnTo>
                <a:lnTo>
                  <a:pt x="88773" y="8182"/>
                </a:lnTo>
                <a:lnTo>
                  <a:pt x="88773" y="8182"/>
                </a:lnTo>
                <a:lnTo>
                  <a:pt x="89386" y="8080"/>
                </a:lnTo>
                <a:lnTo>
                  <a:pt x="88568" y="8795"/>
                </a:lnTo>
                <a:lnTo>
                  <a:pt x="90102" y="8489"/>
                </a:lnTo>
                <a:lnTo>
                  <a:pt x="90102" y="8591"/>
                </a:lnTo>
                <a:lnTo>
                  <a:pt x="90205" y="8591"/>
                </a:lnTo>
                <a:lnTo>
                  <a:pt x="90205" y="8693"/>
                </a:lnTo>
                <a:lnTo>
                  <a:pt x="91023" y="8693"/>
                </a:lnTo>
                <a:lnTo>
                  <a:pt x="90000" y="9102"/>
                </a:lnTo>
                <a:lnTo>
                  <a:pt x="91227" y="9205"/>
                </a:lnTo>
                <a:lnTo>
                  <a:pt x="90716" y="9205"/>
                </a:lnTo>
                <a:lnTo>
                  <a:pt x="91023" y="9409"/>
                </a:lnTo>
                <a:lnTo>
                  <a:pt x="91227" y="9716"/>
                </a:lnTo>
                <a:lnTo>
                  <a:pt x="88875" y="9614"/>
                </a:lnTo>
                <a:lnTo>
                  <a:pt x="91330" y="10125"/>
                </a:lnTo>
                <a:lnTo>
                  <a:pt x="90511" y="10739"/>
                </a:lnTo>
                <a:lnTo>
                  <a:pt x="91023" y="10739"/>
                </a:lnTo>
                <a:lnTo>
                  <a:pt x="90511" y="10841"/>
                </a:lnTo>
                <a:lnTo>
                  <a:pt x="90205" y="11148"/>
                </a:lnTo>
                <a:lnTo>
                  <a:pt x="90511" y="11148"/>
                </a:lnTo>
                <a:lnTo>
                  <a:pt x="88568" y="11557"/>
                </a:lnTo>
                <a:lnTo>
                  <a:pt x="90102" y="11455"/>
                </a:lnTo>
                <a:lnTo>
                  <a:pt x="88057" y="12170"/>
                </a:lnTo>
                <a:lnTo>
                  <a:pt x="90102" y="11966"/>
                </a:lnTo>
                <a:lnTo>
                  <a:pt x="89898" y="12068"/>
                </a:lnTo>
                <a:lnTo>
                  <a:pt x="90205" y="12273"/>
                </a:lnTo>
                <a:lnTo>
                  <a:pt x="88261" y="12273"/>
                </a:lnTo>
                <a:lnTo>
                  <a:pt x="87955" y="12784"/>
                </a:lnTo>
                <a:lnTo>
                  <a:pt x="88773" y="12784"/>
                </a:lnTo>
                <a:lnTo>
                  <a:pt x="87648" y="13500"/>
                </a:lnTo>
                <a:lnTo>
                  <a:pt x="89489" y="12784"/>
                </a:lnTo>
                <a:lnTo>
                  <a:pt x="89489" y="12784"/>
                </a:lnTo>
                <a:lnTo>
                  <a:pt x="87750" y="13602"/>
                </a:lnTo>
                <a:lnTo>
                  <a:pt x="87852" y="13602"/>
                </a:lnTo>
                <a:lnTo>
                  <a:pt x="87750" y="14011"/>
                </a:lnTo>
                <a:lnTo>
                  <a:pt x="89182" y="13807"/>
                </a:lnTo>
                <a:lnTo>
                  <a:pt x="88261" y="14114"/>
                </a:lnTo>
                <a:lnTo>
                  <a:pt x="88057" y="15239"/>
                </a:lnTo>
                <a:lnTo>
                  <a:pt x="88773" y="14727"/>
                </a:lnTo>
                <a:lnTo>
                  <a:pt x="89080" y="14318"/>
                </a:lnTo>
                <a:lnTo>
                  <a:pt x="89489" y="15034"/>
                </a:lnTo>
                <a:lnTo>
                  <a:pt x="88466" y="15034"/>
                </a:lnTo>
                <a:lnTo>
                  <a:pt x="88364" y="15341"/>
                </a:lnTo>
                <a:lnTo>
                  <a:pt x="89080" y="15136"/>
                </a:lnTo>
                <a:lnTo>
                  <a:pt x="88977" y="15239"/>
                </a:lnTo>
                <a:lnTo>
                  <a:pt x="89182" y="15239"/>
                </a:lnTo>
                <a:lnTo>
                  <a:pt x="88261" y="15443"/>
                </a:lnTo>
                <a:lnTo>
                  <a:pt x="88568" y="16466"/>
                </a:lnTo>
                <a:lnTo>
                  <a:pt x="89080" y="16261"/>
                </a:lnTo>
                <a:lnTo>
                  <a:pt x="88568" y="16773"/>
                </a:lnTo>
                <a:lnTo>
                  <a:pt x="89386" y="17182"/>
                </a:lnTo>
                <a:lnTo>
                  <a:pt x="88977" y="17591"/>
                </a:lnTo>
                <a:lnTo>
                  <a:pt x="89386" y="18205"/>
                </a:lnTo>
                <a:lnTo>
                  <a:pt x="89795" y="18205"/>
                </a:lnTo>
                <a:lnTo>
                  <a:pt x="89386" y="18409"/>
                </a:lnTo>
                <a:lnTo>
                  <a:pt x="89795" y="18409"/>
                </a:lnTo>
                <a:lnTo>
                  <a:pt x="89795" y="18307"/>
                </a:lnTo>
                <a:lnTo>
                  <a:pt x="91227" y="18000"/>
                </a:lnTo>
                <a:lnTo>
                  <a:pt x="91023" y="18614"/>
                </a:lnTo>
                <a:lnTo>
                  <a:pt x="91943" y="18511"/>
                </a:lnTo>
                <a:lnTo>
                  <a:pt x="91943" y="18511"/>
                </a:lnTo>
                <a:lnTo>
                  <a:pt x="91330" y="18920"/>
                </a:lnTo>
                <a:lnTo>
                  <a:pt x="91330" y="18920"/>
                </a:lnTo>
                <a:lnTo>
                  <a:pt x="92148" y="18818"/>
                </a:lnTo>
                <a:lnTo>
                  <a:pt x="92148" y="19227"/>
                </a:lnTo>
                <a:lnTo>
                  <a:pt x="92455" y="19227"/>
                </a:lnTo>
                <a:lnTo>
                  <a:pt x="92250" y="19125"/>
                </a:lnTo>
                <a:lnTo>
                  <a:pt x="92966" y="18920"/>
                </a:lnTo>
                <a:lnTo>
                  <a:pt x="92455" y="18614"/>
                </a:lnTo>
                <a:lnTo>
                  <a:pt x="93375" y="18409"/>
                </a:lnTo>
                <a:lnTo>
                  <a:pt x="93989" y="17591"/>
                </a:lnTo>
                <a:lnTo>
                  <a:pt x="93784" y="17489"/>
                </a:lnTo>
                <a:lnTo>
                  <a:pt x="94091" y="17386"/>
                </a:lnTo>
                <a:lnTo>
                  <a:pt x="94295" y="16670"/>
                </a:lnTo>
                <a:lnTo>
                  <a:pt x="93784" y="16568"/>
                </a:lnTo>
                <a:lnTo>
                  <a:pt x="94807" y="16364"/>
                </a:lnTo>
                <a:lnTo>
                  <a:pt x="94500" y="16159"/>
                </a:lnTo>
                <a:lnTo>
                  <a:pt x="95830" y="15648"/>
                </a:lnTo>
                <a:lnTo>
                  <a:pt x="95830" y="15239"/>
                </a:lnTo>
                <a:lnTo>
                  <a:pt x="95216" y="15136"/>
                </a:lnTo>
                <a:lnTo>
                  <a:pt x="96136" y="15034"/>
                </a:lnTo>
                <a:lnTo>
                  <a:pt x="95830" y="14625"/>
                </a:lnTo>
                <a:lnTo>
                  <a:pt x="96955" y="14216"/>
                </a:lnTo>
                <a:lnTo>
                  <a:pt x="96545" y="14011"/>
                </a:lnTo>
                <a:lnTo>
                  <a:pt x="98489" y="13398"/>
                </a:lnTo>
                <a:lnTo>
                  <a:pt x="98182" y="13295"/>
                </a:lnTo>
                <a:lnTo>
                  <a:pt x="98795" y="13295"/>
                </a:lnTo>
                <a:lnTo>
                  <a:pt x="98386" y="13909"/>
                </a:lnTo>
                <a:lnTo>
                  <a:pt x="99205" y="13602"/>
                </a:lnTo>
                <a:lnTo>
                  <a:pt x="99307" y="13705"/>
                </a:lnTo>
                <a:lnTo>
                  <a:pt x="102580" y="11659"/>
                </a:lnTo>
                <a:lnTo>
                  <a:pt x="102682" y="11455"/>
                </a:lnTo>
                <a:lnTo>
                  <a:pt x="109125" y="10227"/>
                </a:lnTo>
                <a:lnTo>
                  <a:pt x="109023" y="10227"/>
                </a:lnTo>
                <a:lnTo>
                  <a:pt x="109636" y="10023"/>
                </a:lnTo>
                <a:lnTo>
                  <a:pt x="106159" y="10023"/>
                </a:lnTo>
                <a:lnTo>
                  <a:pt x="106977" y="9716"/>
                </a:lnTo>
                <a:lnTo>
                  <a:pt x="105239" y="9716"/>
                </a:lnTo>
                <a:lnTo>
                  <a:pt x="105852" y="9205"/>
                </a:lnTo>
                <a:lnTo>
                  <a:pt x="107386" y="9205"/>
                </a:lnTo>
                <a:lnTo>
                  <a:pt x="106773" y="8693"/>
                </a:lnTo>
                <a:lnTo>
                  <a:pt x="108409" y="9102"/>
                </a:lnTo>
                <a:lnTo>
                  <a:pt x="109023" y="9716"/>
                </a:lnTo>
                <a:lnTo>
                  <a:pt x="109636" y="9307"/>
                </a:lnTo>
                <a:lnTo>
                  <a:pt x="109636" y="9716"/>
                </a:lnTo>
                <a:lnTo>
                  <a:pt x="110148" y="9307"/>
                </a:lnTo>
                <a:lnTo>
                  <a:pt x="110148" y="8795"/>
                </a:lnTo>
                <a:lnTo>
                  <a:pt x="109739" y="9000"/>
                </a:lnTo>
                <a:lnTo>
                  <a:pt x="110148" y="8591"/>
                </a:lnTo>
                <a:lnTo>
                  <a:pt x="108205" y="8080"/>
                </a:lnTo>
                <a:lnTo>
                  <a:pt x="108511" y="7977"/>
                </a:lnTo>
                <a:lnTo>
                  <a:pt x="108307" y="7670"/>
                </a:lnTo>
                <a:lnTo>
                  <a:pt x="107284" y="7773"/>
                </a:lnTo>
                <a:lnTo>
                  <a:pt x="107284" y="7773"/>
                </a:lnTo>
                <a:lnTo>
                  <a:pt x="108211" y="7587"/>
                </a:lnTo>
                <a:lnTo>
                  <a:pt x="108211" y="7587"/>
                </a:lnTo>
                <a:lnTo>
                  <a:pt x="106875" y="7466"/>
                </a:lnTo>
                <a:lnTo>
                  <a:pt x="107489" y="7364"/>
                </a:lnTo>
                <a:lnTo>
                  <a:pt x="107080" y="7159"/>
                </a:lnTo>
                <a:lnTo>
                  <a:pt x="108716" y="7159"/>
                </a:lnTo>
                <a:lnTo>
                  <a:pt x="108307" y="6852"/>
                </a:lnTo>
                <a:lnTo>
                  <a:pt x="111375" y="7159"/>
                </a:lnTo>
                <a:lnTo>
                  <a:pt x="111068" y="6750"/>
                </a:lnTo>
                <a:lnTo>
                  <a:pt x="110352" y="6750"/>
                </a:lnTo>
                <a:lnTo>
                  <a:pt x="110352" y="6545"/>
                </a:lnTo>
                <a:lnTo>
                  <a:pt x="110659" y="6239"/>
                </a:lnTo>
                <a:lnTo>
                  <a:pt x="110557" y="6545"/>
                </a:lnTo>
                <a:lnTo>
                  <a:pt x="112295" y="6443"/>
                </a:lnTo>
                <a:lnTo>
                  <a:pt x="111989" y="6034"/>
                </a:lnTo>
                <a:lnTo>
                  <a:pt x="111273" y="6239"/>
                </a:lnTo>
                <a:lnTo>
                  <a:pt x="111273" y="5830"/>
                </a:lnTo>
                <a:lnTo>
                  <a:pt x="110557" y="5830"/>
                </a:lnTo>
                <a:lnTo>
                  <a:pt x="111784" y="5727"/>
                </a:lnTo>
                <a:lnTo>
                  <a:pt x="112091" y="5830"/>
                </a:lnTo>
                <a:lnTo>
                  <a:pt x="112193" y="5011"/>
                </a:lnTo>
                <a:lnTo>
                  <a:pt x="111375" y="4909"/>
                </a:lnTo>
                <a:lnTo>
                  <a:pt x="111068" y="4705"/>
                </a:lnTo>
                <a:lnTo>
                  <a:pt x="110659" y="4602"/>
                </a:lnTo>
                <a:lnTo>
                  <a:pt x="113011" y="4500"/>
                </a:lnTo>
                <a:lnTo>
                  <a:pt x="113216" y="4091"/>
                </a:lnTo>
                <a:lnTo>
                  <a:pt x="111989" y="3886"/>
                </a:lnTo>
                <a:lnTo>
                  <a:pt x="112807" y="3886"/>
                </a:lnTo>
                <a:lnTo>
                  <a:pt x="111580" y="3784"/>
                </a:lnTo>
                <a:lnTo>
                  <a:pt x="112091" y="3170"/>
                </a:lnTo>
                <a:lnTo>
                  <a:pt x="111989" y="3068"/>
                </a:lnTo>
                <a:lnTo>
                  <a:pt x="113114" y="2557"/>
                </a:lnTo>
                <a:lnTo>
                  <a:pt x="112909" y="2352"/>
                </a:lnTo>
                <a:lnTo>
                  <a:pt x="113216" y="1943"/>
                </a:lnTo>
                <a:lnTo>
                  <a:pt x="115261" y="1841"/>
                </a:lnTo>
                <a:lnTo>
                  <a:pt x="114750" y="1739"/>
                </a:lnTo>
                <a:lnTo>
                  <a:pt x="116284" y="1534"/>
                </a:lnTo>
                <a:lnTo>
                  <a:pt x="116080" y="1432"/>
                </a:lnTo>
                <a:lnTo>
                  <a:pt x="117818" y="1125"/>
                </a:lnTo>
                <a:lnTo>
                  <a:pt x="111273" y="1636"/>
                </a:lnTo>
                <a:lnTo>
                  <a:pt x="111273" y="1636"/>
                </a:lnTo>
                <a:lnTo>
                  <a:pt x="112398" y="1125"/>
                </a:lnTo>
                <a:lnTo>
                  <a:pt x="107898" y="818"/>
                </a:lnTo>
                <a:lnTo>
                  <a:pt x="112500" y="409"/>
                </a:lnTo>
                <a:lnTo>
                  <a:pt x="106977" y="205"/>
                </a:lnTo>
                <a:lnTo>
                  <a:pt x="110352" y="0"/>
                </a:lnTo>
                <a:close/>
                <a:moveTo>
                  <a:pt x="5114" y="22807"/>
                </a:moveTo>
                <a:lnTo>
                  <a:pt x="5069" y="22823"/>
                </a:lnTo>
                <a:lnTo>
                  <a:pt x="5069" y="22823"/>
                </a:lnTo>
                <a:lnTo>
                  <a:pt x="5011" y="22909"/>
                </a:lnTo>
                <a:lnTo>
                  <a:pt x="5114" y="22807"/>
                </a:lnTo>
                <a:close/>
                <a:moveTo>
                  <a:pt x="133057" y="23011"/>
                </a:moveTo>
                <a:lnTo>
                  <a:pt x="132955" y="23216"/>
                </a:lnTo>
                <a:lnTo>
                  <a:pt x="132443" y="23216"/>
                </a:lnTo>
                <a:lnTo>
                  <a:pt x="132955" y="23727"/>
                </a:lnTo>
                <a:lnTo>
                  <a:pt x="133261" y="23727"/>
                </a:lnTo>
                <a:lnTo>
                  <a:pt x="133568" y="23216"/>
                </a:lnTo>
                <a:lnTo>
                  <a:pt x="133057" y="23011"/>
                </a:lnTo>
                <a:close/>
                <a:moveTo>
                  <a:pt x="1125" y="23625"/>
                </a:moveTo>
                <a:lnTo>
                  <a:pt x="102" y="24034"/>
                </a:lnTo>
                <a:lnTo>
                  <a:pt x="1120" y="23634"/>
                </a:lnTo>
                <a:lnTo>
                  <a:pt x="1120" y="23634"/>
                </a:lnTo>
                <a:lnTo>
                  <a:pt x="1125" y="23625"/>
                </a:lnTo>
                <a:close/>
                <a:moveTo>
                  <a:pt x="102" y="24034"/>
                </a:moveTo>
                <a:lnTo>
                  <a:pt x="102" y="24034"/>
                </a:lnTo>
                <a:lnTo>
                  <a:pt x="102" y="24034"/>
                </a:lnTo>
                <a:close/>
                <a:moveTo>
                  <a:pt x="138170" y="24136"/>
                </a:moveTo>
                <a:lnTo>
                  <a:pt x="138375" y="24239"/>
                </a:lnTo>
                <a:lnTo>
                  <a:pt x="138477" y="24239"/>
                </a:lnTo>
                <a:lnTo>
                  <a:pt x="138170" y="24136"/>
                </a:lnTo>
                <a:close/>
                <a:moveTo>
                  <a:pt x="118534" y="23523"/>
                </a:moveTo>
                <a:lnTo>
                  <a:pt x="118636" y="23625"/>
                </a:lnTo>
                <a:lnTo>
                  <a:pt x="118330" y="23932"/>
                </a:lnTo>
                <a:lnTo>
                  <a:pt x="118330" y="23727"/>
                </a:lnTo>
                <a:lnTo>
                  <a:pt x="117818" y="23830"/>
                </a:lnTo>
                <a:lnTo>
                  <a:pt x="117511" y="24239"/>
                </a:lnTo>
                <a:lnTo>
                  <a:pt x="117920" y="24239"/>
                </a:lnTo>
                <a:lnTo>
                  <a:pt x="117614" y="24648"/>
                </a:lnTo>
                <a:lnTo>
                  <a:pt x="116489" y="24750"/>
                </a:lnTo>
                <a:lnTo>
                  <a:pt x="116591" y="24852"/>
                </a:lnTo>
                <a:lnTo>
                  <a:pt x="116591" y="25057"/>
                </a:lnTo>
                <a:lnTo>
                  <a:pt x="116795" y="24955"/>
                </a:lnTo>
                <a:lnTo>
                  <a:pt x="116693" y="25261"/>
                </a:lnTo>
                <a:lnTo>
                  <a:pt x="116386" y="25364"/>
                </a:lnTo>
                <a:lnTo>
                  <a:pt x="116386" y="25466"/>
                </a:lnTo>
                <a:lnTo>
                  <a:pt x="116591" y="25466"/>
                </a:lnTo>
                <a:lnTo>
                  <a:pt x="116591" y="25568"/>
                </a:lnTo>
                <a:lnTo>
                  <a:pt x="117307" y="25670"/>
                </a:lnTo>
                <a:lnTo>
                  <a:pt x="116489" y="26284"/>
                </a:lnTo>
                <a:lnTo>
                  <a:pt x="116489" y="26284"/>
                </a:lnTo>
                <a:lnTo>
                  <a:pt x="117409" y="26182"/>
                </a:lnTo>
                <a:lnTo>
                  <a:pt x="116489" y="26489"/>
                </a:lnTo>
                <a:lnTo>
                  <a:pt x="116591" y="26591"/>
                </a:lnTo>
                <a:lnTo>
                  <a:pt x="116080" y="26693"/>
                </a:lnTo>
                <a:lnTo>
                  <a:pt x="116489" y="26693"/>
                </a:lnTo>
                <a:lnTo>
                  <a:pt x="116080" y="27000"/>
                </a:lnTo>
                <a:lnTo>
                  <a:pt x="116693" y="27000"/>
                </a:lnTo>
                <a:lnTo>
                  <a:pt x="116284" y="27205"/>
                </a:lnTo>
                <a:lnTo>
                  <a:pt x="116284" y="27205"/>
                </a:lnTo>
                <a:lnTo>
                  <a:pt x="116693" y="27102"/>
                </a:lnTo>
                <a:lnTo>
                  <a:pt x="116489" y="27307"/>
                </a:lnTo>
                <a:lnTo>
                  <a:pt x="119250" y="26591"/>
                </a:lnTo>
                <a:lnTo>
                  <a:pt x="119148" y="26489"/>
                </a:lnTo>
                <a:lnTo>
                  <a:pt x="119455" y="24852"/>
                </a:lnTo>
                <a:lnTo>
                  <a:pt x="119352" y="24750"/>
                </a:lnTo>
                <a:lnTo>
                  <a:pt x="119966" y="24545"/>
                </a:lnTo>
                <a:lnTo>
                  <a:pt x="119864" y="24341"/>
                </a:lnTo>
                <a:lnTo>
                  <a:pt x="119659" y="24239"/>
                </a:lnTo>
                <a:lnTo>
                  <a:pt x="119455" y="23727"/>
                </a:lnTo>
                <a:lnTo>
                  <a:pt x="118636" y="23830"/>
                </a:lnTo>
                <a:lnTo>
                  <a:pt x="118841" y="23625"/>
                </a:lnTo>
                <a:lnTo>
                  <a:pt x="118534" y="23523"/>
                </a:lnTo>
                <a:close/>
                <a:moveTo>
                  <a:pt x="121398" y="20455"/>
                </a:moveTo>
                <a:lnTo>
                  <a:pt x="120477" y="20761"/>
                </a:lnTo>
                <a:lnTo>
                  <a:pt x="119966" y="21682"/>
                </a:lnTo>
                <a:lnTo>
                  <a:pt x="119761" y="22091"/>
                </a:lnTo>
                <a:lnTo>
                  <a:pt x="119864" y="22091"/>
                </a:lnTo>
                <a:lnTo>
                  <a:pt x="119557" y="22295"/>
                </a:lnTo>
                <a:lnTo>
                  <a:pt x="120273" y="22193"/>
                </a:lnTo>
                <a:lnTo>
                  <a:pt x="119966" y="23523"/>
                </a:lnTo>
                <a:lnTo>
                  <a:pt x="120170" y="23011"/>
                </a:lnTo>
                <a:lnTo>
                  <a:pt x="120580" y="22807"/>
                </a:lnTo>
                <a:lnTo>
                  <a:pt x="120682" y="23011"/>
                </a:lnTo>
                <a:lnTo>
                  <a:pt x="120375" y="24239"/>
                </a:lnTo>
                <a:lnTo>
                  <a:pt x="121807" y="23932"/>
                </a:lnTo>
                <a:lnTo>
                  <a:pt x="122011" y="25568"/>
                </a:lnTo>
                <a:lnTo>
                  <a:pt x="120580" y="26080"/>
                </a:lnTo>
                <a:lnTo>
                  <a:pt x="120580" y="26080"/>
                </a:lnTo>
                <a:lnTo>
                  <a:pt x="120989" y="25977"/>
                </a:lnTo>
                <a:lnTo>
                  <a:pt x="121091" y="26284"/>
                </a:lnTo>
                <a:lnTo>
                  <a:pt x="120068" y="27000"/>
                </a:lnTo>
                <a:lnTo>
                  <a:pt x="120989" y="27205"/>
                </a:lnTo>
                <a:lnTo>
                  <a:pt x="120886" y="27307"/>
                </a:lnTo>
                <a:lnTo>
                  <a:pt x="121602" y="27409"/>
                </a:lnTo>
                <a:lnTo>
                  <a:pt x="122216" y="27102"/>
                </a:lnTo>
                <a:lnTo>
                  <a:pt x="121602" y="27614"/>
                </a:lnTo>
                <a:lnTo>
                  <a:pt x="120989" y="27614"/>
                </a:lnTo>
                <a:lnTo>
                  <a:pt x="119761" y="28739"/>
                </a:lnTo>
                <a:lnTo>
                  <a:pt x="120068" y="28841"/>
                </a:lnTo>
                <a:lnTo>
                  <a:pt x="120375" y="28534"/>
                </a:lnTo>
                <a:lnTo>
                  <a:pt x="121091" y="28534"/>
                </a:lnTo>
                <a:lnTo>
                  <a:pt x="121807" y="28125"/>
                </a:lnTo>
                <a:lnTo>
                  <a:pt x="122625" y="28227"/>
                </a:lnTo>
                <a:lnTo>
                  <a:pt x="122523" y="28125"/>
                </a:lnTo>
                <a:lnTo>
                  <a:pt x="123136" y="28023"/>
                </a:lnTo>
                <a:lnTo>
                  <a:pt x="123034" y="27920"/>
                </a:lnTo>
                <a:lnTo>
                  <a:pt x="124773" y="27920"/>
                </a:lnTo>
                <a:lnTo>
                  <a:pt x="125182" y="27409"/>
                </a:lnTo>
                <a:lnTo>
                  <a:pt x="124466" y="27409"/>
                </a:lnTo>
                <a:lnTo>
                  <a:pt x="125080" y="26898"/>
                </a:lnTo>
                <a:lnTo>
                  <a:pt x="125284" y="25977"/>
                </a:lnTo>
                <a:lnTo>
                  <a:pt x="124159" y="25977"/>
                </a:lnTo>
                <a:lnTo>
                  <a:pt x="123648" y="25159"/>
                </a:lnTo>
                <a:lnTo>
                  <a:pt x="124261" y="25261"/>
                </a:lnTo>
                <a:lnTo>
                  <a:pt x="124261" y="25261"/>
                </a:lnTo>
                <a:lnTo>
                  <a:pt x="124057" y="24750"/>
                </a:lnTo>
                <a:lnTo>
                  <a:pt x="123239" y="24239"/>
                </a:lnTo>
                <a:lnTo>
                  <a:pt x="122932" y="23420"/>
                </a:lnTo>
                <a:lnTo>
                  <a:pt x="121295" y="22807"/>
                </a:lnTo>
                <a:lnTo>
                  <a:pt x="122011" y="22705"/>
                </a:lnTo>
                <a:lnTo>
                  <a:pt x="121705" y="22602"/>
                </a:lnTo>
                <a:lnTo>
                  <a:pt x="122318" y="22295"/>
                </a:lnTo>
                <a:lnTo>
                  <a:pt x="122830" y="21580"/>
                </a:lnTo>
                <a:lnTo>
                  <a:pt x="121091" y="21375"/>
                </a:lnTo>
                <a:lnTo>
                  <a:pt x="121295" y="21170"/>
                </a:lnTo>
                <a:lnTo>
                  <a:pt x="121193" y="21170"/>
                </a:lnTo>
                <a:lnTo>
                  <a:pt x="121807" y="20659"/>
                </a:lnTo>
                <a:lnTo>
                  <a:pt x="121398" y="20455"/>
                </a:lnTo>
                <a:close/>
                <a:moveTo>
                  <a:pt x="23830" y="27920"/>
                </a:moveTo>
                <a:lnTo>
                  <a:pt x="23523" y="28330"/>
                </a:lnTo>
                <a:lnTo>
                  <a:pt x="24034" y="28227"/>
                </a:lnTo>
                <a:lnTo>
                  <a:pt x="23932" y="28432"/>
                </a:lnTo>
                <a:lnTo>
                  <a:pt x="23523" y="28534"/>
                </a:lnTo>
                <a:lnTo>
                  <a:pt x="23625" y="28534"/>
                </a:lnTo>
                <a:lnTo>
                  <a:pt x="23420" y="28739"/>
                </a:lnTo>
                <a:lnTo>
                  <a:pt x="23830" y="28739"/>
                </a:lnTo>
                <a:lnTo>
                  <a:pt x="23932" y="28636"/>
                </a:lnTo>
                <a:lnTo>
                  <a:pt x="24034" y="28943"/>
                </a:lnTo>
                <a:lnTo>
                  <a:pt x="24443" y="29148"/>
                </a:lnTo>
                <a:lnTo>
                  <a:pt x="24034" y="29455"/>
                </a:lnTo>
                <a:lnTo>
                  <a:pt x="24443" y="29455"/>
                </a:lnTo>
                <a:lnTo>
                  <a:pt x="24341" y="29557"/>
                </a:lnTo>
                <a:lnTo>
                  <a:pt x="24545" y="29659"/>
                </a:lnTo>
                <a:lnTo>
                  <a:pt x="24341" y="29761"/>
                </a:lnTo>
                <a:lnTo>
                  <a:pt x="25261" y="29557"/>
                </a:lnTo>
                <a:lnTo>
                  <a:pt x="25057" y="30273"/>
                </a:lnTo>
                <a:lnTo>
                  <a:pt x="25057" y="30273"/>
                </a:lnTo>
                <a:lnTo>
                  <a:pt x="25875" y="30170"/>
                </a:lnTo>
                <a:lnTo>
                  <a:pt x="25466" y="28534"/>
                </a:lnTo>
                <a:lnTo>
                  <a:pt x="23830" y="27920"/>
                </a:lnTo>
                <a:close/>
                <a:moveTo>
                  <a:pt x="25875" y="30170"/>
                </a:moveTo>
                <a:lnTo>
                  <a:pt x="25875" y="30273"/>
                </a:lnTo>
                <a:lnTo>
                  <a:pt x="25977" y="30170"/>
                </a:lnTo>
                <a:close/>
                <a:moveTo>
                  <a:pt x="72102" y="30989"/>
                </a:moveTo>
                <a:lnTo>
                  <a:pt x="72146" y="31003"/>
                </a:lnTo>
                <a:lnTo>
                  <a:pt x="72146" y="31003"/>
                </a:lnTo>
                <a:lnTo>
                  <a:pt x="72205" y="30989"/>
                </a:lnTo>
                <a:close/>
                <a:moveTo>
                  <a:pt x="25568" y="31398"/>
                </a:moveTo>
                <a:lnTo>
                  <a:pt x="25364" y="31500"/>
                </a:lnTo>
                <a:lnTo>
                  <a:pt x="25364" y="31500"/>
                </a:lnTo>
                <a:lnTo>
                  <a:pt x="25466" y="31398"/>
                </a:lnTo>
                <a:close/>
                <a:moveTo>
                  <a:pt x="80386" y="31500"/>
                </a:moveTo>
                <a:lnTo>
                  <a:pt x="80386" y="31500"/>
                </a:lnTo>
                <a:lnTo>
                  <a:pt x="80386" y="31500"/>
                </a:lnTo>
                <a:close/>
                <a:moveTo>
                  <a:pt x="80693" y="27307"/>
                </a:moveTo>
                <a:lnTo>
                  <a:pt x="80182" y="27409"/>
                </a:lnTo>
                <a:lnTo>
                  <a:pt x="78136" y="29864"/>
                </a:lnTo>
                <a:lnTo>
                  <a:pt x="77625" y="29966"/>
                </a:lnTo>
                <a:lnTo>
                  <a:pt x="77318" y="30170"/>
                </a:lnTo>
                <a:lnTo>
                  <a:pt x="77420" y="30068"/>
                </a:lnTo>
                <a:lnTo>
                  <a:pt x="77011" y="30273"/>
                </a:lnTo>
                <a:lnTo>
                  <a:pt x="77727" y="30273"/>
                </a:lnTo>
                <a:lnTo>
                  <a:pt x="76705" y="30989"/>
                </a:lnTo>
                <a:lnTo>
                  <a:pt x="79466" y="30989"/>
                </a:lnTo>
                <a:lnTo>
                  <a:pt x="79159" y="31295"/>
                </a:lnTo>
                <a:lnTo>
                  <a:pt x="80284" y="31193"/>
                </a:lnTo>
                <a:lnTo>
                  <a:pt x="79261" y="32011"/>
                </a:lnTo>
                <a:lnTo>
                  <a:pt x="80489" y="31295"/>
                </a:lnTo>
                <a:lnTo>
                  <a:pt x="80386" y="31500"/>
                </a:lnTo>
                <a:lnTo>
                  <a:pt x="80795" y="30989"/>
                </a:lnTo>
                <a:lnTo>
                  <a:pt x="81000" y="31398"/>
                </a:lnTo>
                <a:lnTo>
                  <a:pt x="80591" y="32011"/>
                </a:lnTo>
                <a:lnTo>
                  <a:pt x="81102" y="31705"/>
                </a:lnTo>
                <a:lnTo>
                  <a:pt x="81000" y="32216"/>
                </a:lnTo>
                <a:lnTo>
                  <a:pt x="81000" y="32216"/>
                </a:lnTo>
                <a:lnTo>
                  <a:pt x="81409" y="32114"/>
                </a:lnTo>
                <a:lnTo>
                  <a:pt x="81920" y="31091"/>
                </a:lnTo>
                <a:lnTo>
                  <a:pt x="81511" y="31398"/>
                </a:lnTo>
                <a:lnTo>
                  <a:pt x="81920" y="30682"/>
                </a:lnTo>
                <a:lnTo>
                  <a:pt x="81205" y="31193"/>
                </a:lnTo>
                <a:lnTo>
                  <a:pt x="81205" y="31193"/>
                </a:lnTo>
                <a:lnTo>
                  <a:pt x="81307" y="30784"/>
                </a:lnTo>
                <a:lnTo>
                  <a:pt x="81102" y="30784"/>
                </a:lnTo>
                <a:lnTo>
                  <a:pt x="81920" y="30170"/>
                </a:lnTo>
                <a:lnTo>
                  <a:pt x="81920" y="30170"/>
                </a:lnTo>
                <a:lnTo>
                  <a:pt x="81000" y="30477"/>
                </a:lnTo>
                <a:lnTo>
                  <a:pt x="81409" y="30170"/>
                </a:lnTo>
                <a:lnTo>
                  <a:pt x="81205" y="30068"/>
                </a:lnTo>
                <a:lnTo>
                  <a:pt x="81307" y="29966"/>
                </a:lnTo>
                <a:lnTo>
                  <a:pt x="81102" y="30068"/>
                </a:lnTo>
                <a:lnTo>
                  <a:pt x="81716" y="29557"/>
                </a:lnTo>
                <a:lnTo>
                  <a:pt x="81000" y="29455"/>
                </a:lnTo>
                <a:lnTo>
                  <a:pt x="81102" y="29250"/>
                </a:lnTo>
                <a:lnTo>
                  <a:pt x="80284" y="29761"/>
                </a:lnTo>
                <a:lnTo>
                  <a:pt x="80489" y="29250"/>
                </a:lnTo>
                <a:lnTo>
                  <a:pt x="80489" y="29250"/>
                </a:lnTo>
                <a:lnTo>
                  <a:pt x="80284" y="29455"/>
                </a:lnTo>
                <a:lnTo>
                  <a:pt x="80386" y="29352"/>
                </a:lnTo>
                <a:lnTo>
                  <a:pt x="79773" y="29352"/>
                </a:lnTo>
                <a:lnTo>
                  <a:pt x="79977" y="29148"/>
                </a:lnTo>
                <a:lnTo>
                  <a:pt x="79773" y="29250"/>
                </a:lnTo>
                <a:lnTo>
                  <a:pt x="80386" y="28841"/>
                </a:lnTo>
                <a:lnTo>
                  <a:pt x="79261" y="29250"/>
                </a:lnTo>
                <a:lnTo>
                  <a:pt x="80489" y="27716"/>
                </a:lnTo>
                <a:lnTo>
                  <a:pt x="80591" y="27511"/>
                </a:lnTo>
                <a:lnTo>
                  <a:pt x="80898" y="27307"/>
                </a:lnTo>
                <a:close/>
                <a:moveTo>
                  <a:pt x="239523" y="32216"/>
                </a:moveTo>
                <a:lnTo>
                  <a:pt x="240239" y="32830"/>
                </a:lnTo>
                <a:lnTo>
                  <a:pt x="239727" y="32318"/>
                </a:lnTo>
                <a:lnTo>
                  <a:pt x="239523" y="32216"/>
                </a:lnTo>
                <a:close/>
                <a:moveTo>
                  <a:pt x="232875" y="24443"/>
                </a:moveTo>
                <a:lnTo>
                  <a:pt x="232773" y="24648"/>
                </a:lnTo>
                <a:lnTo>
                  <a:pt x="233591" y="25159"/>
                </a:lnTo>
                <a:lnTo>
                  <a:pt x="233489" y="25261"/>
                </a:lnTo>
                <a:lnTo>
                  <a:pt x="233386" y="25364"/>
                </a:lnTo>
                <a:lnTo>
                  <a:pt x="234511" y="27102"/>
                </a:lnTo>
                <a:lnTo>
                  <a:pt x="239216" y="32932"/>
                </a:lnTo>
                <a:lnTo>
                  <a:pt x="239114" y="32114"/>
                </a:lnTo>
                <a:lnTo>
                  <a:pt x="239523" y="32216"/>
                </a:lnTo>
                <a:lnTo>
                  <a:pt x="239523" y="32216"/>
                </a:lnTo>
                <a:lnTo>
                  <a:pt x="238193" y="31091"/>
                </a:lnTo>
                <a:lnTo>
                  <a:pt x="237784" y="29557"/>
                </a:lnTo>
                <a:lnTo>
                  <a:pt x="239318" y="30170"/>
                </a:lnTo>
                <a:lnTo>
                  <a:pt x="232875" y="24443"/>
                </a:lnTo>
                <a:close/>
                <a:moveTo>
                  <a:pt x="244841" y="33341"/>
                </a:moveTo>
                <a:lnTo>
                  <a:pt x="244330" y="33443"/>
                </a:lnTo>
                <a:lnTo>
                  <a:pt x="244432" y="33648"/>
                </a:lnTo>
                <a:lnTo>
                  <a:pt x="244125" y="34364"/>
                </a:lnTo>
                <a:lnTo>
                  <a:pt x="244125" y="34466"/>
                </a:lnTo>
                <a:lnTo>
                  <a:pt x="244330" y="33955"/>
                </a:lnTo>
                <a:lnTo>
                  <a:pt x="245045" y="33545"/>
                </a:lnTo>
                <a:lnTo>
                  <a:pt x="244841" y="33341"/>
                </a:lnTo>
                <a:close/>
                <a:moveTo>
                  <a:pt x="243409" y="34466"/>
                </a:moveTo>
                <a:lnTo>
                  <a:pt x="243409" y="35080"/>
                </a:lnTo>
                <a:lnTo>
                  <a:pt x="243614" y="35284"/>
                </a:lnTo>
                <a:lnTo>
                  <a:pt x="243920" y="34466"/>
                </a:lnTo>
                <a:close/>
                <a:moveTo>
                  <a:pt x="54102" y="29864"/>
                </a:moveTo>
                <a:lnTo>
                  <a:pt x="56352" y="30886"/>
                </a:lnTo>
                <a:lnTo>
                  <a:pt x="56045" y="31193"/>
                </a:lnTo>
                <a:lnTo>
                  <a:pt x="56250" y="31602"/>
                </a:lnTo>
                <a:lnTo>
                  <a:pt x="56045" y="31807"/>
                </a:lnTo>
                <a:lnTo>
                  <a:pt x="56250" y="32011"/>
                </a:lnTo>
                <a:lnTo>
                  <a:pt x="56045" y="32114"/>
                </a:lnTo>
                <a:lnTo>
                  <a:pt x="56148" y="32114"/>
                </a:lnTo>
                <a:lnTo>
                  <a:pt x="55943" y="32318"/>
                </a:lnTo>
                <a:lnTo>
                  <a:pt x="58193" y="32727"/>
                </a:lnTo>
                <a:lnTo>
                  <a:pt x="58091" y="32830"/>
                </a:lnTo>
                <a:lnTo>
                  <a:pt x="58500" y="32830"/>
                </a:lnTo>
                <a:lnTo>
                  <a:pt x="58500" y="32932"/>
                </a:lnTo>
                <a:lnTo>
                  <a:pt x="58909" y="33239"/>
                </a:lnTo>
                <a:lnTo>
                  <a:pt x="59114" y="34057"/>
                </a:lnTo>
                <a:lnTo>
                  <a:pt x="59216" y="34057"/>
                </a:lnTo>
                <a:lnTo>
                  <a:pt x="59216" y="34159"/>
                </a:lnTo>
                <a:lnTo>
                  <a:pt x="59011" y="34057"/>
                </a:lnTo>
                <a:lnTo>
                  <a:pt x="58807" y="34364"/>
                </a:lnTo>
                <a:lnTo>
                  <a:pt x="58091" y="34261"/>
                </a:lnTo>
                <a:lnTo>
                  <a:pt x="57989" y="34159"/>
                </a:lnTo>
                <a:lnTo>
                  <a:pt x="58193" y="33955"/>
                </a:lnTo>
                <a:lnTo>
                  <a:pt x="58091" y="33955"/>
                </a:lnTo>
                <a:lnTo>
                  <a:pt x="58091" y="33648"/>
                </a:lnTo>
                <a:lnTo>
                  <a:pt x="57682" y="33648"/>
                </a:lnTo>
                <a:lnTo>
                  <a:pt x="56250" y="35898"/>
                </a:lnTo>
                <a:lnTo>
                  <a:pt x="56045" y="34875"/>
                </a:lnTo>
                <a:lnTo>
                  <a:pt x="55330" y="35182"/>
                </a:lnTo>
                <a:lnTo>
                  <a:pt x="55330" y="35182"/>
                </a:lnTo>
                <a:lnTo>
                  <a:pt x="56352" y="33750"/>
                </a:lnTo>
                <a:lnTo>
                  <a:pt x="56250" y="33443"/>
                </a:lnTo>
                <a:lnTo>
                  <a:pt x="55330" y="33136"/>
                </a:lnTo>
                <a:lnTo>
                  <a:pt x="54409" y="34159"/>
                </a:lnTo>
                <a:lnTo>
                  <a:pt x="54614" y="33648"/>
                </a:lnTo>
                <a:lnTo>
                  <a:pt x="52568" y="36818"/>
                </a:lnTo>
                <a:lnTo>
                  <a:pt x="51545" y="37125"/>
                </a:lnTo>
                <a:lnTo>
                  <a:pt x="52773" y="34364"/>
                </a:lnTo>
                <a:lnTo>
                  <a:pt x="52364" y="34364"/>
                </a:lnTo>
                <a:lnTo>
                  <a:pt x="53693" y="32932"/>
                </a:lnTo>
                <a:lnTo>
                  <a:pt x="53693" y="33136"/>
                </a:lnTo>
                <a:lnTo>
                  <a:pt x="54102" y="32932"/>
                </a:lnTo>
                <a:lnTo>
                  <a:pt x="53898" y="33239"/>
                </a:lnTo>
                <a:lnTo>
                  <a:pt x="53898" y="33239"/>
                </a:lnTo>
                <a:lnTo>
                  <a:pt x="55125" y="32727"/>
                </a:lnTo>
                <a:lnTo>
                  <a:pt x="55534" y="32932"/>
                </a:lnTo>
                <a:lnTo>
                  <a:pt x="55636" y="32830"/>
                </a:lnTo>
                <a:lnTo>
                  <a:pt x="56250" y="32830"/>
                </a:lnTo>
                <a:lnTo>
                  <a:pt x="55534" y="32318"/>
                </a:lnTo>
                <a:lnTo>
                  <a:pt x="55739" y="32114"/>
                </a:lnTo>
                <a:lnTo>
                  <a:pt x="53693" y="32318"/>
                </a:lnTo>
                <a:lnTo>
                  <a:pt x="53591" y="32011"/>
                </a:lnTo>
                <a:lnTo>
                  <a:pt x="52977" y="32011"/>
                </a:lnTo>
                <a:lnTo>
                  <a:pt x="52977" y="31602"/>
                </a:lnTo>
                <a:lnTo>
                  <a:pt x="50830" y="32216"/>
                </a:lnTo>
                <a:lnTo>
                  <a:pt x="50830" y="31909"/>
                </a:lnTo>
                <a:lnTo>
                  <a:pt x="50011" y="32011"/>
                </a:lnTo>
                <a:lnTo>
                  <a:pt x="53489" y="30273"/>
                </a:lnTo>
                <a:lnTo>
                  <a:pt x="53489" y="30273"/>
                </a:lnTo>
                <a:lnTo>
                  <a:pt x="53693" y="30068"/>
                </a:lnTo>
                <a:lnTo>
                  <a:pt x="53898" y="30068"/>
                </a:lnTo>
                <a:lnTo>
                  <a:pt x="53591" y="30375"/>
                </a:lnTo>
                <a:lnTo>
                  <a:pt x="54102" y="30068"/>
                </a:lnTo>
                <a:lnTo>
                  <a:pt x="54102" y="29864"/>
                </a:lnTo>
                <a:close/>
                <a:moveTo>
                  <a:pt x="131932" y="36000"/>
                </a:moveTo>
                <a:lnTo>
                  <a:pt x="131830" y="36205"/>
                </a:lnTo>
                <a:lnTo>
                  <a:pt x="131216" y="36511"/>
                </a:lnTo>
                <a:lnTo>
                  <a:pt x="131318" y="36614"/>
                </a:lnTo>
                <a:lnTo>
                  <a:pt x="131318" y="37023"/>
                </a:lnTo>
                <a:lnTo>
                  <a:pt x="131830" y="37432"/>
                </a:lnTo>
                <a:lnTo>
                  <a:pt x="131932" y="36000"/>
                </a:lnTo>
                <a:close/>
                <a:moveTo>
                  <a:pt x="239216" y="33443"/>
                </a:moveTo>
                <a:lnTo>
                  <a:pt x="240341" y="35693"/>
                </a:lnTo>
                <a:lnTo>
                  <a:pt x="239625" y="35591"/>
                </a:lnTo>
                <a:lnTo>
                  <a:pt x="239625" y="36205"/>
                </a:lnTo>
                <a:lnTo>
                  <a:pt x="240750" y="37432"/>
                </a:lnTo>
                <a:lnTo>
                  <a:pt x="240750" y="37125"/>
                </a:lnTo>
                <a:lnTo>
                  <a:pt x="241159" y="37125"/>
                </a:lnTo>
                <a:lnTo>
                  <a:pt x="240239" y="36614"/>
                </a:lnTo>
                <a:lnTo>
                  <a:pt x="240341" y="36307"/>
                </a:lnTo>
                <a:lnTo>
                  <a:pt x="240750" y="36511"/>
                </a:lnTo>
                <a:lnTo>
                  <a:pt x="241364" y="36409"/>
                </a:lnTo>
                <a:lnTo>
                  <a:pt x="242795" y="36920"/>
                </a:lnTo>
                <a:lnTo>
                  <a:pt x="242693" y="36409"/>
                </a:lnTo>
                <a:lnTo>
                  <a:pt x="244023" y="35489"/>
                </a:lnTo>
                <a:lnTo>
                  <a:pt x="243716" y="35591"/>
                </a:lnTo>
                <a:lnTo>
                  <a:pt x="243205" y="35284"/>
                </a:lnTo>
                <a:lnTo>
                  <a:pt x="242898" y="34568"/>
                </a:lnTo>
                <a:lnTo>
                  <a:pt x="242284" y="34875"/>
                </a:lnTo>
                <a:lnTo>
                  <a:pt x="239216" y="33443"/>
                </a:lnTo>
                <a:close/>
                <a:moveTo>
                  <a:pt x="143693" y="38659"/>
                </a:moveTo>
                <a:lnTo>
                  <a:pt x="144000" y="38864"/>
                </a:lnTo>
                <a:lnTo>
                  <a:pt x="143740" y="38678"/>
                </a:lnTo>
                <a:lnTo>
                  <a:pt x="143740" y="38678"/>
                </a:lnTo>
                <a:lnTo>
                  <a:pt x="143693" y="38659"/>
                </a:lnTo>
                <a:close/>
                <a:moveTo>
                  <a:pt x="155250" y="31602"/>
                </a:moveTo>
                <a:lnTo>
                  <a:pt x="155148" y="31705"/>
                </a:lnTo>
                <a:lnTo>
                  <a:pt x="155659" y="31705"/>
                </a:lnTo>
                <a:lnTo>
                  <a:pt x="155148" y="32011"/>
                </a:lnTo>
                <a:lnTo>
                  <a:pt x="155148" y="32216"/>
                </a:lnTo>
                <a:lnTo>
                  <a:pt x="154636" y="32216"/>
                </a:lnTo>
                <a:lnTo>
                  <a:pt x="155250" y="32727"/>
                </a:lnTo>
                <a:lnTo>
                  <a:pt x="154943" y="32932"/>
                </a:lnTo>
                <a:lnTo>
                  <a:pt x="154739" y="33341"/>
                </a:lnTo>
                <a:lnTo>
                  <a:pt x="154023" y="33443"/>
                </a:lnTo>
                <a:lnTo>
                  <a:pt x="154125" y="33545"/>
                </a:lnTo>
                <a:lnTo>
                  <a:pt x="153920" y="33648"/>
                </a:lnTo>
                <a:lnTo>
                  <a:pt x="158318" y="36205"/>
                </a:lnTo>
                <a:lnTo>
                  <a:pt x="158318" y="37636"/>
                </a:lnTo>
                <a:lnTo>
                  <a:pt x="148398" y="37636"/>
                </a:lnTo>
                <a:lnTo>
                  <a:pt x="149011" y="38148"/>
                </a:lnTo>
                <a:lnTo>
                  <a:pt x="148193" y="38352"/>
                </a:lnTo>
                <a:lnTo>
                  <a:pt x="148398" y="38455"/>
                </a:lnTo>
                <a:lnTo>
                  <a:pt x="147477" y="38557"/>
                </a:lnTo>
                <a:lnTo>
                  <a:pt x="147273" y="38455"/>
                </a:lnTo>
                <a:lnTo>
                  <a:pt x="147273" y="38455"/>
                </a:lnTo>
                <a:lnTo>
                  <a:pt x="147375" y="38557"/>
                </a:lnTo>
                <a:lnTo>
                  <a:pt x="146761" y="38455"/>
                </a:lnTo>
                <a:lnTo>
                  <a:pt x="146045" y="38864"/>
                </a:lnTo>
                <a:lnTo>
                  <a:pt x="146045" y="38864"/>
                </a:lnTo>
                <a:lnTo>
                  <a:pt x="147580" y="37841"/>
                </a:lnTo>
                <a:lnTo>
                  <a:pt x="148091" y="37943"/>
                </a:lnTo>
                <a:lnTo>
                  <a:pt x="148091" y="37943"/>
                </a:lnTo>
                <a:lnTo>
                  <a:pt x="146864" y="36409"/>
                </a:lnTo>
                <a:lnTo>
                  <a:pt x="147682" y="34364"/>
                </a:lnTo>
                <a:lnTo>
                  <a:pt x="147886" y="33955"/>
                </a:lnTo>
                <a:lnTo>
                  <a:pt x="147886" y="34159"/>
                </a:lnTo>
                <a:lnTo>
                  <a:pt x="148295" y="33545"/>
                </a:lnTo>
                <a:lnTo>
                  <a:pt x="148193" y="33239"/>
                </a:lnTo>
                <a:lnTo>
                  <a:pt x="149523" y="32011"/>
                </a:lnTo>
                <a:lnTo>
                  <a:pt x="149830" y="32114"/>
                </a:lnTo>
                <a:lnTo>
                  <a:pt x="149625" y="31602"/>
                </a:lnTo>
                <a:lnTo>
                  <a:pt x="150443" y="32216"/>
                </a:lnTo>
                <a:lnTo>
                  <a:pt x="149625" y="32318"/>
                </a:lnTo>
                <a:lnTo>
                  <a:pt x="150341" y="32727"/>
                </a:lnTo>
                <a:lnTo>
                  <a:pt x="151159" y="32727"/>
                </a:lnTo>
                <a:lnTo>
                  <a:pt x="151261" y="33034"/>
                </a:lnTo>
                <a:lnTo>
                  <a:pt x="150545" y="33443"/>
                </a:lnTo>
                <a:lnTo>
                  <a:pt x="151466" y="33852"/>
                </a:lnTo>
                <a:lnTo>
                  <a:pt x="151466" y="34364"/>
                </a:lnTo>
                <a:lnTo>
                  <a:pt x="152080" y="34364"/>
                </a:lnTo>
                <a:lnTo>
                  <a:pt x="153102" y="33750"/>
                </a:lnTo>
                <a:lnTo>
                  <a:pt x="153614" y="33852"/>
                </a:lnTo>
                <a:lnTo>
                  <a:pt x="153818" y="33443"/>
                </a:lnTo>
                <a:lnTo>
                  <a:pt x="152795" y="33443"/>
                </a:lnTo>
                <a:lnTo>
                  <a:pt x="152386" y="32830"/>
                </a:lnTo>
                <a:lnTo>
                  <a:pt x="152591" y="32420"/>
                </a:lnTo>
                <a:lnTo>
                  <a:pt x="152489" y="32727"/>
                </a:lnTo>
                <a:lnTo>
                  <a:pt x="152489" y="32727"/>
                </a:lnTo>
                <a:lnTo>
                  <a:pt x="155250" y="31602"/>
                </a:lnTo>
                <a:close/>
                <a:moveTo>
                  <a:pt x="144000" y="38864"/>
                </a:moveTo>
                <a:lnTo>
                  <a:pt x="144000" y="38864"/>
                </a:lnTo>
                <a:lnTo>
                  <a:pt x="144000" y="38864"/>
                </a:lnTo>
                <a:close/>
                <a:moveTo>
                  <a:pt x="144000" y="38864"/>
                </a:moveTo>
                <a:lnTo>
                  <a:pt x="144000" y="38864"/>
                </a:lnTo>
                <a:lnTo>
                  <a:pt x="144000" y="38864"/>
                </a:lnTo>
                <a:close/>
                <a:moveTo>
                  <a:pt x="131011" y="37943"/>
                </a:moveTo>
                <a:lnTo>
                  <a:pt x="131011" y="38250"/>
                </a:lnTo>
                <a:lnTo>
                  <a:pt x="131216" y="39580"/>
                </a:lnTo>
                <a:lnTo>
                  <a:pt x="132136" y="39682"/>
                </a:lnTo>
                <a:lnTo>
                  <a:pt x="132136" y="37943"/>
                </a:lnTo>
                <a:close/>
                <a:moveTo>
                  <a:pt x="165580" y="31807"/>
                </a:moveTo>
                <a:lnTo>
                  <a:pt x="166091" y="32011"/>
                </a:lnTo>
                <a:lnTo>
                  <a:pt x="166295" y="31909"/>
                </a:lnTo>
                <a:lnTo>
                  <a:pt x="166705" y="31909"/>
                </a:lnTo>
                <a:lnTo>
                  <a:pt x="167420" y="33545"/>
                </a:lnTo>
                <a:lnTo>
                  <a:pt x="165886" y="33545"/>
                </a:lnTo>
                <a:lnTo>
                  <a:pt x="166193" y="34364"/>
                </a:lnTo>
                <a:lnTo>
                  <a:pt x="165273" y="34568"/>
                </a:lnTo>
                <a:lnTo>
                  <a:pt x="165682" y="34670"/>
                </a:lnTo>
                <a:lnTo>
                  <a:pt x="166398" y="35693"/>
                </a:lnTo>
                <a:lnTo>
                  <a:pt x="166705" y="35795"/>
                </a:lnTo>
                <a:lnTo>
                  <a:pt x="166909" y="36000"/>
                </a:lnTo>
                <a:lnTo>
                  <a:pt x="167420" y="36102"/>
                </a:lnTo>
                <a:lnTo>
                  <a:pt x="168136" y="37739"/>
                </a:lnTo>
                <a:lnTo>
                  <a:pt x="168136" y="36818"/>
                </a:lnTo>
                <a:lnTo>
                  <a:pt x="169670" y="37841"/>
                </a:lnTo>
                <a:lnTo>
                  <a:pt x="169466" y="38250"/>
                </a:lnTo>
                <a:lnTo>
                  <a:pt x="168239" y="37841"/>
                </a:lnTo>
                <a:lnTo>
                  <a:pt x="168648" y="39068"/>
                </a:lnTo>
                <a:lnTo>
                  <a:pt x="168955" y="38864"/>
                </a:lnTo>
                <a:lnTo>
                  <a:pt x="169159" y="39273"/>
                </a:lnTo>
                <a:lnTo>
                  <a:pt x="168852" y="39273"/>
                </a:lnTo>
                <a:lnTo>
                  <a:pt x="168852" y="39580"/>
                </a:lnTo>
                <a:lnTo>
                  <a:pt x="169261" y="39682"/>
                </a:lnTo>
                <a:lnTo>
                  <a:pt x="169773" y="42034"/>
                </a:lnTo>
                <a:lnTo>
                  <a:pt x="169977" y="42034"/>
                </a:lnTo>
                <a:lnTo>
                  <a:pt x="169773" y="42136"/>
                </a:lnTo>
                <a:lnTo>
                  <a:pt x="169773" y="42034"/>
                </a:lnTo>
                <a:lnTo>
                  <a:pt x="167420" y="42136"/>
                </a:lnTo>
                <a:lnTo>
                  <a:pt x="165580" y="41114"/>
                </a:lnTo>
                <a:lnTo>
                  <a:pt x="165375" y="39682"/>
                </a:lnTo>
                <a:lnTo>
                  <a:pt x="165375" y="39682"/>
                </a:lnTo>
                <a:lnTo>
                  <a:pt x="165477" y="39886"/>
                </a:lnTo>
                <a:lnTo>
                  <a:pt x="166295" y="38659"/>
                </a:lnTo>
                <a:lnTo>
                  <a:pt x="163227" y="35693"/>
                </a:lnTo>
                <a:lnTo>
                  <a:pt x="163227" y="35080"/>
                </a:lnTo>
                <a:lnTo>
                  <a:pt x="163125" y="35386"/>
                </a:lnTo>
                <a:lnTo>
                  <a:pt x="162307" y="34261"/>
                </a:lnTo>
                <a:lnTo>
                  <a:pt x="162409" y="34057"/>
                </a:lnTo>
                <a:lnTo>
                  <a:pt x="162511" y="34057"/>
                </a:lnTo>
                <a:lnTo>
                  <a:pt x="162614" y="33136"/>
                </a:lnTo>
                <a:lnTo>
                  <a:pt x="162818" y="33239"/>
                </a:lnTo>
                <a:lnTo>
                  <a:pt x="163636" y="32932"/>
                </a:lnTo>
                <a:lnTo>
                  <a:pt x="163534" y="32727"/>
                </a:lnTo>
                <a:lnTo>
                  <a:pt x="163943" y="32523"/>
                </a:lnTo>
                <a:lnTo>
                  <a:pt x="164045" y="32420"/>
                </a:lnTo>
                <a:lnTo>
                  <a:pt x="163943" y="32318"/>
                </a:lnTo>
                <a:lnTo>
                  <a:pt x="165580" y="31807"/>
                </a:lnTo>
                <a:close/>
                <a:moveTo>
                  <a:pt x="137352" y="40602"/>
                </a:moveTo>
                <a:lnTo>
                  <a:pt x="135511" y="40807"/>
                </a:lnTo>
                <a:lnTo>
                  <a:pt x="134898" y="40705"/>
                </a:lnTo>
                <a:lnTo>
                  <a:pt x="137045" y="42239"/>
                </a:lnTo>
                <a:lnTo>
                  <a:pt x="137148" y="41932"/>
                </a:lnTo>
                <a:lnTo>
                  <a:pt x="137045" y="41625"/>
                </a:lnTo>
                <a:lnTo>
                  <a:pt x="137352" y="40602"/>
                </a:lnTo>
                <a:close/>
                <a:moveTo>
                  <a:pt x="146659" y="43670"/>
                </a:moveTo>
                <a:lnTo>
                  <a:pt x="146148" y="43875"/>
                </a:lnTo>
                <a:lnTo>
                  <a:pt x="146250" y="43875"/>
                </a:lnTo>
                <a:lnTo>
                  <a:pt x="146659" y="43670"/>
                </a:lnTo>
                <a:close/>
                <a:moveTo>
                  <a:pt x="144409" y="43364"/>
                </a:moveTo>
                <a:lnTo>
                  <a:pt x="144307" y="43466"/>
                </a:lnTo>
                <a:lnTo>
                  <a:pt x="144307" y="43773"/>
                </a:lnTo>
                <a:lnTo>
                  <a:pt x="145330" y="44080"/>
                </a:lnTo>
                <a:lnTo>
                  <a:pt x="146148" y="43875"/>
                </a:lnTo>
                <a:lnTo>
                  <a:pt x="146045" y="43670"/>
                </a:lnTo>
                <a:lnTo>
                  <a:pt x="144716" y="43568"/>
                </a:lnTo>
                <a:lnTo>
                  <a:pt x="144818" y="43466"/>
                </a:lnTo>
                <a:lnTo>
                  <a:pt x="144409" y="43364"/>
                </a:lnTo>
                <a:close/>
                <a:moveTo>
                  <a:pt x="153614" y="43364"/>
                </a:moveTo>
                <a:lnTo>
                  <a:pt x="151773" y="43977"/>
                </a:lnTo>
                <a:lnTo>
                  <a:pt x="152489" y="44489"/>
                </a:lnTo>
                <a:lnTo>
                  <a:pt x="153307" y="44080"/>
                </a:lnTo>
                <a:lnTo>
                  <a:pt x="153614" y="43466"/>
                </a:lnTo>
                <a:lnTo>
                  <a:pt x="153614" y="43364"/>
                </a:lnTo>
                <a:close/>
                <a:moveTo>
                  <a:pt x="241568" y="37534"/>
                </a:moveTo>
                <a:lnTo>
                  <a:pt x="241261" y="37636"/>
                </a:lnTo>
                <a:lnTo>
                  <a:pt x="241670" y="37739"/>
                </a:lnTo>
                <a:lnTo>
                  <a:pt x="241466" y="38045"/>
                </a:lnTo>
                <a:lnTo>
                  <a:pt x="240955" y="37636"/>
                </a:lnTo>
                <a:lnTo>
                  <a:pt x="241057" y="37943"/>
                </a:lnTo>
                <a:lnTo>
                  <a:pt x="240955" y="38148"/>
                </a:lnTo>
                <a:lnTo>
                  <a:pt x="241261" y="38864"/>
                </a:lnTo>
                <a:lnTo>
                  <a:pt x="241159" y="38864"/>
                </a:lnTo>
                <a:lnTo>
                  <a:pt x="241875" y="40807"/>
                </a:lnTo>
                <a:lnTo>
                  <a:pt x="241670" y="41114"/>
                </a:lnTo>
                <a:lnTo>
                  <a:pt x="241466" y="41727"/>
                </a:lnTo>
                <a:lnTo>
                  <a:pt x="240955" y="42136"/>
                </a:lnTo>
                <a:lnTo>
                  <a:pt x="240443" y="41932"/>
                </a:lnTo>
                <a:lnTo>
                  <a:pt x="240545" y="41420"/>
                </a:lnTo>
                <a:lnTo>
                  <a:pt x="240545" y="41420"/>
                </a:lnTo>
                <a:lnTo>
                  <a:pt x="240136" y="41727"/>
                </a:lnTo>
                <a:lnTo>
                  <a:pt x="240341" y="43261"/>
                </a:lnTo>
                <a:lnTo>
                  <a:pt x="239727" y="43466"/>
                </a:lnTo>
                <a:lnTo>
                  <a:pt x="239420" y="43364"/>
                </a:lnTo>
                <a:lnTo>
                  <a:pt x="237477" y="43977"/>
                </a:lnTo>
                <a:lnTo>
                  <a:pt x="236761" y="45102"/>
                </a:lnTo>
                <a:lnTo>
                  <a:pt x="237886" y="45205"/>
                </a:lnTo>
                <a:lnTo>
                  <a:pt x="237784" y="44795"/>
                </a:lnTo>
                <a:lnTo>
                  <a:pt x="240341" y="44489"/>
                </a:lnTo>
                <a:lnTo>
                  <a:pt x="240239" y="44795"/>
                </a:lnTo>
                <a:lnTo>
                  <a:pt x="240955" y="45614"/>
                </a:lnTo>
                <a:lnTo>
                  <a:pt x="241670" y="44795"/>
                </a:lnTo>
                <a:lnTo>
                  <a:pt x="241261" y="44080"/>
                </a:lnTo>
                <a:lnTo>
                  <a:pt x="241568" y="44386"/>
                </a:lnTo>
                <a:lnTo>
                  <a:pt x="241568" y="44182"/>
                </a:lnTo>
                <a:lnTo>
                  <a:pt x="241670" y="44489"/>
                </a:lnTo>
                <a:lnTo>
                  <a:pt x="242693" y="44489"/>
                </a:lnTo>
                <a:lnTo>
                  <a:pt x="243102" y="43977"/>
                </a:lnTo>
                <a:lnTo>
                  <a:pt x="243307" y="43977"/>
                </a:lnTo>
                <a:lnTo>
                  <a:pt x="243409" y="43773"/>
                </a:lnTo>
                <a:lnTo>
                  <a:pt x="243614" y="43773"/>
                </a:lnTo>
                <a:lnTo>
                  <a:pt x="243511" y="43364"/>
                </a:lnTo>
                <a:lnTo>
                  <a:pt x="243818" y="43466"/>
                </a:lnTo>
                <a:lnTo>
                  <a:pt x="243818" y="43773"/>
                </a:lnTo>
                <a:lnTo>
                  <a:pt x="244023" y="44182"/>
                </a:lnTo>
                <a:lnTo>
                  <a:pt x="244432" y="43261"/>
                </a:lnTo>
                <a:lnTo>
                  <a:pt x="244023" y="42852"/>
                </a:lnTo>
                <a:lnTo>
                  <a:pt x="243205" y="40602"/>
                </a:lnTo>
                <a:lnTo>
                  <a:pt x="243511" y="40500"/>
                </a:lnTo>
                <a:lnTo>
                  <a:pt x="243409" y="39886"/>
                </a:lnTo>
                <a:lnTo>
                  <a:pt x="243409" y="39784"/>
                </a:lnTo>
                <a:lnTo>
                  <a:pt x="241568" y="37534"/>
                </a:lnTo>
                <a:close/>
                <a:moveTo>
                  <a:pt x="238909" y="44795"/>
                </a:moveTo>
                <a:lnTo>
                  <a:pt x="238807" y="45102"/>
                </a:lnTo>
                <a:lnTo>
                  <a:pt x="238398" y="45000"/>
                </a:lnTo>
                <a:lnTo>
                  <a:pt x="238295" y="45307"/>
                </a:lnTo>
                <a:lnTo>
                  <a:pt x="237989" y="45716"/>
                </a:lnTo>
                <a:lnTo>
                  <a:pt x="238398" y="45920"/>
                </a:lnTo>
                <a:lnTo>
                  <a:pt x="238705" y="46330"/>
                </a:lnTo>
                <a:lnTo>
                  <a:pt x="239523" y="45614"/>
                </a:lnTo>
                <a:lnTo>
                  <a:pt x="239830" y="45818"/>
                </a:lnTo>
                <a:lnTo>
                  <a:pt x="240034" y="45307"/>
                </a:lnTo>
                <a:lnTo>
                  <a:pt x="239625" y="44795"/>
                </a:lnTo>
                <a:close/>
                <a:moveTo>
                  <a:pt x="151875" y="47659"/>
                </a:moveTo>
                <a:lnTo>
                  <a:pt x="151773" y="47761"/>
                </a:lnTo>
                <a:lnTo>
                  <a:pt x="152080" y="47864"/>
                </a:lnTo>
                <a:lnTo>
                  <a:pt x="151875" y="47659"/>
                </a:lnTo>
                <a:close/>
                <a:moveTo>
                  <a:pt x="236455" y="45307"/>
                </a:moveTo>
                <a:lnTo>
                  <a:pt x="236045" y="45614"/>
                </a:lnTo>
                <a:lnTo>
                  <a:pt x="236045" y="45818"/>
                </a:lnTo>
                <a:lnTo>
                  <a:pt x="235943" y="45716"/>
                </a:lnTo>
                <a:lnTo>
                  <a:pt x="236352" y="46227"/>
                </a:lnTo>
                <a:lnTo>
                  <a:pt x="236045" y="46023"/>
                </a:lnTo>
                <a:lnTo>
                  <a:pt x="236352" y="46534"/>
                </a:lnTo>
                <a:lnTo>
                  <a:pt x="236659" y="46227"/>
                </a:lnTo>
                <a:lnTo>
                  <a:pt x="236455" y="46023"/>
                </a:lnTo>
                <a:lnTo>
                  <a:pt x="236659" y="46125"/>
                </a:lnTo>
                <a:lnTo>
                  <a:pt x="236966" y="46534"/>
                </a:lnTo>
                <a:lnTo>
                  <a:pt x="237068" y="47761"/>
                </a:lnTo>
                <a:lnTo>
                  <a:pt x="237580" y="47966"/>
                </a:lnTo>
                <a:lnTo>
                  <a:pt x="237580" y="47455"/>
                </a:lnTo>
                <a:lnTo>
                  <a:pt x="237784" y="48170"/>
                </a:lnTo>
                <a:lnTo>
                  <a:pt x="237886" y="47966"/>
                </a:lnTo>
                <a:lnTo>
                  <a:pt x="237886" y="47761"/>
                </a:lnTo>
                <a:lnTo>
                  <a:pt x="238193" y="47761"/>
                </a:lnTo>
                <a:lnTo>
                  <a:pt x="237886" y="45818"/>
                </a:lnTo>
                <a:lnTo>
                  <a:pt x="237580" y="45818"/>
                </a:lnTo>
                <a:lnTo>
                  <a:pt x="237477" y="45409"/>
                </a:lnTo>
                <a:lnTo>
                  <a:pt x="237273" y="45511"/>
                </a:lnTo>
                <a:lnTo>
                  <a:pt x="236864" y="45307"/>
                </a:lnTo>
                <a:close/>
                <a:moveTo>
                  <a:pt x="49602" y="49398"/>
                </a:moveTo>
                <a:lnTo>
                  <a:pt x="49705" y="49500"/>
                </a:lnTo>
                <a:lnTo>
                  <a:pt x="49655" y="49401"/>
                </a:lnTo>
                <a:lnTo>
                  <a:pt x="49655" y="49401"/>
                </a:lnTo>
                <a:lnTo>
                  <a:pt x="49602" y="49398"/>
                </a:lnTo>
                <a:close/>
                <a:moveTo>
                  <a:pt x="53489" y="53386"/>
                </a:moveTo>
                <a:lnTo>
                  <a:pt x="53485" y="53390"/>
                </a:lnTo>
                <a:lnTo>
                  <a:pt x="53485" y="53390"/>
                </a:lnTo>
                <a:lnTo>
                  <a:pt x="53489" y="53489"/>
                </a:lnTo>
                <a:lnTo>
                  <a:pt x="53489" y="53386"/>
                </a:lnTo>
                <a:close/>
                <a:moveTo>
                  <a:pt x="231648" y="54102"/>
                </a:moveTo>
                <a:lnTo>
                  <a:pt x="231239" y="54205"/>
                </a:lnTo>
                <a:lnTo>
                  <a:pt x="230625" y="55739"/>
                </a:lnTo>
                <a:lnTo>
                  <a:pt x="231648" y="57477"/>
                </a:lnTo>
                <a:lnTo>
                  <a:pt x="231852" y="54511"/>
                </a:lnTo>
                <a:lnTo>
                  <a:pt x="231648" y="54102"/>
                </a:lnTo>
                <a:close/>
                <a:moveTo>
                  <a:pt x="46432" y="57886"/>
                </a:moveTo>
                <a:lnTo>
                  <a:pt x="46432" y="57989"/>
                </a:lnTo>
                <a:lnTo>
                  <a:pt x="46636" y="57886"/>
                </a:lnTo>
                <a:close/>
                <a:moveTo>
                  <a:pt x="176216" y="59114"/>
                </a:moveTo>
                <a:lnTo>
                  <a:pt x="176216" y="59114"/>
                </a:lnTo>
                <a:lnTo>
                  <a:pt x="176216" y="59114"/>
                </a:lnTo>
                <a:close/>
                <a:moveTo>
                  <a:pt x="52057" y="56250"/>
                </a:moveTo>
                <a:lnTo>
                  <a:pt x="49193" y="57170"/>
                </a:lnTo>
                <a:lnTo>
                  <a:pt x="49091" y="57375"/>
                </a:lnTo>
                <a:lnTo>
                  <a:pt x="48682" y="57580"/>
                </a:lnTo>
                <a:lnTo>
                  <a:pt x="48989" y="57477"/>
                </a:lnTo>
                <a:lnTo>
                  <a:pt x="48989" y="57682"/>
                </a:lnTo>
                <a:lnTo>
                  <a:pt x="51443" y="56761"/>
                </a:lnTo>
                <a:lnTo>
                  <a:pt x="51443" y="56761"/>
                </a:lnTo>
                <a:lnTo>
                  <a:pt x="51239" y="56966"/>
                </a:lnTo>
                <a:lnTo>
                  <a:pt x="54205" y="57886"/>
                </a:lnTo>
                <a:lnTo>
                  <a:pt x="54307" y="58500"/>
                </a:lnTo>
                <a:lnTo>
                  <a:pt x="55330" y="58807"/>
                </a:lnTo>
                <a:lnTo>
                  <a:pt x="54818" y="59625"/>
                </a:lnTo>
                <a:lnTo>
                  <a:pt x="54818" y="59625"/>
                </a:lnTo>
                <a:lnTo>
                  <a:pt x="57068" y="59420"/>
                </a:lnTo>
                <a:lnTo>
                  <a:pt x="57170" y="59523"/>
                </a:lnTo>
                <a:lnTo>
                  <a:pt x="57886" y="59420"/>
                </a:lnTo>
                <a:lnTo>
                  <a:pt x="57886" y="59114"/>
                </a:lnTo>
                <a:lnTo>
                  <a:pt x="55739" y="58091"/>
                </a:lnTo>
                <a:lnTo>
                  <a:pt x="55534" y="57886"/>
                </a:lnTo>
                <a:lnTo>
                  <a:pt x="55330" y="57784"/>
                </a:lnTo>
                <a:lnTo>
                  <a:pt x="55534" y="57784"/>
                </a:lnTo>
                <a:lnTo>
                  <a:pt x="55125" y="57580"/>
                </a:lnTo>
                <a:lnTo>
                  <a:pt x="55227" y="57682"/>
                </a:lnTo>
                <a:lnTo>
                  <a:pt x="52057" y="56250"/>
                </a:lnTo>
                <a:close/>
                <a:moveTo>
                  <a:pt x="207307" y="59625"/>
                </a:moveTo>
                <a:lnTo>
                  <a:pt x="207307" y="59625"/>
                </a:lnTo>
                <a:lnTo>
                  <a:pt x="207307" y="59625"/>
                </a:lnTo>
                <a:close/>
                <a:moveTo>
                  <a:pt x="222648" y="59420"/>
                </a:moveTo>
                <a:lnTo>
                  <a:pt x="222648" y="59523"/>
                </a:lnTo>
                <a:lnTo>
                  <a:pt x="221625" y="59727"/>
                </a:lnTo>
                <a:lnTo>
                  <a:pt x="221727" y="59727"/>
                </a:lnTo>
                <a:lnTo>
                  <a:pt x="221216" y="60341"/>
                </a:lnTo>
                <a:lnTo>
                  <a:pt x="221727" y="61159"/>
                </a:lnTo>
                <a:lnTo>
                  <a:pt x="222750" y="60852"/>
                </a:lnTo>
                <a:lnTo>
                  <a:pt x="223159" y="59932"/>
                </a:lnTo>
                <a:lnTo>
                  <a:pt x="222648" y="59420"/>
                </a:lnTo>
                <a:close/>
                <a:moveTo>
                  <a:pt x="54511" y="60955"/>
                </a:moveTo>
                <a:lnTo>
                  <a:pt x="54205" y="61057"/>
                </a:lnTo>
                <a:lnTo>
                  <a:pt x="54614" y="61670"/>
                </a:lnTo>
                <a:lnTo>
                  <a:pt x="55023" y="61773"/>
                </a:lnTo>
                <a:lnTo>
                  <a:pt x="55534" y="61568"/>
                </a:lnTo>
                <a:lnTo>
                  <a:pt x="55943" y="61568"/>
                </a:lnTo>
                <a:lnTo>
                  <a:pt x="54511" y="60955"/>
                </a:lnTo>
                <a:close/>
                <a:moveTo>
                  <a:pt x="58602" y="59727"/>
                </a:moveTo>
                <a:lnTo>
                  <a:pt x="59114" y="60034"/>
                </a:lnTo>
                <a:lnTo>
                  <a:pt x="59114" y="60443"/>
                </a:lnTo>
                <a:lnTo>
                  <a:pt x="59420" y="60955"/>
                </a:lnTo>
                <a:lnTo>
                  <a:pt x="59114" y="61057"/>
                </a:lnTo>
                <a:lnTo>
                  <a:pt x="57784" y="60852"/>
                </a:lnTo>
                <a:lnTo>
                  <a:pt x="57580" y="61159"/>
                </a:lnTo>
                <a:lnTo>
                  <a:pt x="57989" y="61466"/>
                </a:lnTo>
                <a:lnTo>
                  <a:pt x="59420" y="61261"/>
                </a:lnTo>
                <a:lnTo>
                  <a:pt x="59932" y="61568"/>
                </a:lnTo>
                <a:lnTo>
                  <a:pt x="60239" y="61875"/>
                </a:lnTo>
                <a:lnTo>
                  <a:pt x="60545" y="61261"/>
                </a:lnTo>
                <a:lnTo>
                  <a:pt x="62693" y="61261"/>
                </a:lnTo>
                <a:lnTo>
                  <a:pt x="63000" y="60750"/>
                </a:lnTo>
                <a:lnTo>
                  <a:pt x="61977" y="60341"/>
                </a:lnTo>
                <a:lnTo>
                  <a:pt x="62284" y="60239"/>
                </a:lnTo>
                <a:lnTo>
                  <a:pt x="58602" y="59727"/>
                </a:lnTo>
                <a:close/>
                <a:moveTo>
                  <a:pt x="208739" y="63614"/>
                </a:moveTo>
                <a:lnTo>
                  <a:pt x="208739" y="63614"/>
                </a:lnTo>
                <a:lnTo>
                  <a:pt x="208739" y="63614"/>
                </a:lnTo>
                <a:close/>
                <a:moveTo>
                  <a:pt x="48989" y="64227"/>
                </a:moveTo>
                <a:lnTo>
                  <a:pt x="48989" y="64330"/>
                </a:lnTo>
                <a:lnTo>
                  <a:pt x="49091" y="64432"/>
                </a:lnTo>
                <a:lnTo>
                  <a:pt x="49091" y="64432"/>
                </a:lnTo>
                <a:lnTo>
                  <a:pt x="48989" y="64227"/>
                </a:lnTo>
                <a:close/>
                <a:moveTo>
                  <a:pt x="44182" y="66375"/>
                </a:moveTo>
                <a:lnTo>
                  <a:pt x="44386" y="66477"/>
                </a:lnTo>
                <a:lnTo>
                  <a:pt x="44386" y="66477"/>
                </a:lnTo>
                <a:lnTo>
                  <a:pt x="44284" y="66375"/>
                </a:lnTo>
                <a:close/>
                <a:moveTo>
                  <a:pt x="232261" y="60955"/>
                </a:moveTo>
                <a:lnTo>
                  <a:pt x="231955" y="61670"/>
                </a:lnTo>
                <a:lnTo>
                  <a:pt x="232159" y="63511"/>
                </a:lnTo>
                <a:lnTo>
                  <a:pt x="231648" y="63307"/>
                </a:lnTo>
                <a:lnTo>
                  <a:pt x="232364" y="64943"/>
                </a:lnTo>
                <a:lnTo>
                  <a:pt x="232568" y="64739"/>
                </a:lnTo>
                <a:lnTo>
                  <a:pt x="232977" y="65148"/>
                </a:lnTo>
                <a:lnTo>
                  <a:pt x="232773" y="65864"/>
                </a:lnTo>
                <a:lnTo>
                  <a:pt x="233591" y="65966"/>
                </a:lnTo>
                <a:lnTo>
                  <a:pt x="233795" y="65659"/>
                </a:lnTo>
                <a:lnTo>
                  <a:pt x="234716" y="66375"/>
                </a:lnTo>
                <a:lnTo>
                  <a:pt x="234409" y="65761"/>
                </a:lnTo>
                <a:lnTo>
                  <a:pt x="236045" y="67091"/>
                </a:lnTo>
                <a:lnTo>
                  <a:pt x="235432" y="65966"/>
                </a:lnTo>
                <a:lnTo>
                  <a:pt x="235739" y="65864"/>
                </a:lnTo>
                <a:lnTo>
                  <a:pt x="235125" y="65659"/>
                </a:lnTo>
                <a:lnTo>
                  <a:pt x="235125" y="65864"/>
                </a:lnTo>
                <a:lnTo>
                  <a:pt x="234511" y="65352"/>
                </a:lnTo>
                <a:lnTo>
                  <a:pt x="234205" y="65455"/>
                </a:lnTo>
                <a:lnTo>
                  <a:pt x="234307" y="65659"/>
                </a:lnTo>
                <a:lnTo>
                  <a:pt x="233284" y="64330"/>
                </a:lnTo>
                <a:lnTo>
                  <a:pt x="233489" y="63511"/>
                </a:lnTo>
                <a:lnTo>
                  <a:pt x="233795" y="63205"/>
                </a:lnTo>
                <a:lnTo>
                  <a:pt x="233591" y="61159"/>
                </a:lnTo>
                <a:lnTo>
                  <a:pt x="233284" y="61261"/>
                </a:lnTo>
                <a:lnTo>
                  <a:pt x="232261" y="60955"/>
                </a:lnTo>
                <a:close/>
                <a:moveTo>
                  <a:pt x="236045" y="67091"/>
                </a:moveTo>
                <a:lnTo>
                  <a:pt x="236045" y="67091"/>
                </a:lnTo>
                <a:lnTo>
                  <a:pt x="236045" y="67091"/>
                </a:lnTo>
                <a:close/>
                <a:moveTo>
                  <a:pt x="232670" y="66170"/>
                </a:moveTo>
                <a:lnTo>
                  <a:pt x="233693" y="67398"/>
                </a:lnTo>
                <a:lnTo>
                  <a:pt x="233693" y="66580"/>
                </a:lnTo>
                <a:lnTo>
                  <a:pt x="233080" y="66170"/>
                </a:lnTo>
                <a:close/>
                <a:moveTo>
                  <a:pt x="222750" y="67705"/>
                </a:moveTo>
                <a:lnTo>
                  <a:pt x="222750" y="67705"/>
                </a:lnTo>
                <a:lnTo>
                  <a:pt x="222750" y="67705"/>
                </a:lnTo>
                <a:close/>
                <a:moveTo>
                  <a:pt x="222750" y="67705"/>
                </a:moveTo>
                <a:lnTo>
                  <a:pt x="222737" y="67743"/>
                </a:lnTo>
                <a:lnTo>
                  <a:pt x="222750" y="67807"/>
                </a:lnTo>
                <a:lnTo>
                  <a:pt x="222750" y="67705"/>
                </a:lnTo>
                <a:close/>
                <a:moveTo>
                  <a:pt x="235330" y="67091"/>
                </a:moveTo>
                <a:lnTo>
                  <a:pt x="235330" y="67807"/>
                </a:lnTo>
                <a:lnTo>
                  <a:pt x="235739" y="67602"/>
                </a:lnTo>
                <a:lnTo>
                  <a:pt x="236148" y="67909"/>
                </a:lnTo>
                <a:lnTo>
                  <a:pt x="235534" y="67193"/>
                </a:lnTo>
                <a:lnTo>
                  <a:pt x="235330" y="67091"/>
                </a:lnTo>
                <a:close/>
                <a:moveTo>
                  <a:pt x="236250" y="67091"/>
                </a:moveTo>
                <a:lnTo>
                  <a:pt x="237068" y="68420"/>
                </a:lnTo>
                <a:lnTo>
                  <a:pt x="237682" y="68625"/>
                </a:lnTo>
                <a:lnTo>
                  <a:pt x="237784" y="68625"/>
                </a:lnTo>
                <a:lnTo>
                  <a:pt x="237170" y="67295"/>
                </a:lnTo>
                <a:lnTo>
                  <a:pt x="236250" y="67091"/>
                </a:lnTo>
                <a:close/>
                <a:moveTo>
                  <a:pt x="234307" y="67807"/>
                </a:moveTo>
                <a:lnTo>
                  <a:pt x="234205" y="67909"/>
                </a:lnTo>
                <a:lnTo>
                  <a:pt x="234409" y="68011"/>
                </a:lnTo>
                <a:lnTo>
                  <a:pt x="234409" y="69341"/>
                </a:lnTo>
                <a:lnTo>
                  <a:pt x="235330" y="68420"/>
                </a:lnTo>
                <a:lnTo>
                  <a:pt x="234307" y="67807"/>
                </a:lnTo>
                <a:close/>
                <a:moveTo>
                  <a:pt x="236455" y="68216"/>
                </a:moveTo>
                <a:lnTo>
                  <a:pt x="236557" y="68625"/>
                </a:lnTo>
                <a:lnTo>
                  <a:pt x="236864" y="68932"/>
                </a:lnTo>
                <a:lnTo>
                  <a:pt x="237170" y="69750"/>
                </a:lnTo>
                <a:lnTo>
                  <a:pt x="237170" y="69341"/>
                </a:lnTo>
                <a:lnTo>
                  <a:pt x="237273" y="69545"/>
                </a:lnTo>
                <a:lnTo>
                  <a:pt x="237273" y="69443"/>
                </a:lnTo>
                <a:lnTo>
                  <a:pt x="237273" y="69136"/>
                </a:lnTo>
                <a:lnTo>
                  <a:pt x="237170" y="68932"/>
                </a:lnTo>
                <a:lnTo>
                  <a:pt x="236966" y="68318"/>
                </a:lnTo>
                <a:lnTo>
                  <a:pt x="236761" y="68420"/>
                </a:lnTo>
                <a:lnTo>
                  <a:pt x="236455" y="68216"/>
                </a:lnTo>
                <a:close/>
                <a:moveTo>
                  <a:pt x="193091" y="69852"/>
                </a:moveTo>
                <a:lnTo>
                  <a:pt x="193295" y="70261"/>
                </a:lnTo>
                <a:lnTo>
                  <a:pt x="193160" y="69965"/>
                </a:lnTo>
                <a:lnTo>
                  <a:pt x="193091" y="69852"/>
                </a:lnTo>
                <a:close/>
                <a:moveTo>
                  <a:pt x="235636" y="68830"/>
                </a:moveTo>
                <a:lnTo>
                  <a:pt x="235227" y="69034"/>
                </a:lnTo>
                <a:lnTo>
                  <a:pt x="235125" y="69239"/>
                </a:lnTo>
                <a:lnTo>
                  <a:pt x="235227" y="69648"/>
                </a:lnTo>
                <a:lnTo>
                  <a:pt x="234818" y="69955"/>
                </a:lnTo>
                <a:lnTo>
                  <a:pt x="235636" y="70670"/>
                </a:lnTo>
                <a:lnTo>
                  <a:pt x="235636" y="68830"/>
                </a:lnTo>
                <a:close/>
                <a:moveTo>
                  <a:pt x="232057" y="68420"/>
                </a:moveTo>
                <a:lnTo>
                  <a:pt x="230318" y="71284"/>
                </a:lnTo>
                <a:lnTo>
                  <a:pt x="230318" y="71386"/>
                </a:lnTo>
                <a:lnTo>
                  <a:pt x="232261" y="69341"/>
                </a:lnTo>
                <a:lnTo>
                  <a:pt x="232057" y="68420"/>
                </a:lnTo>
                <a:close/>
                <a:moveTo>
                  <a:pt x="196568" y="70159"/>
                </a:moveTo>
                <a:lnTo>
                  <a:pt x="196364" y="71795"/>
                </a:lnTo>
                <a:lnTo>
                  <a:pt x="196364" y="72000"/>
                </a:lnTo>
                <a:lnTo>
                  <a:pt x="197591" y="73739"/>
                </a:lnTo>
                <a:lnTo>
                  <a:pt x="198102" y="72102"/>
                </a:lnTo>
                <a:lnTo>
                  <a:pt x="196875" y="70261"/>
                </a:lnTo>
                <a:lnTo>
                  <a:pt x="196568" y="70159"/>
                </a:lnTo>
                <a:close/>
                <a:moveTo>
                  <a:pt x="237580" y="70261"/>
                </a:moveTo>
                <a:lnTo>
                  <a:pt x="237580" y="70773"/>
                </a:lnTo>
                <a:lnTo>
                  <a:pt x="237068" y="70977"/>
                </a:lnTo>
                <a:lnTo>
                  <a:pt x="237068" y="71182"/>
                </a:lnTo>
                <a:lnTo>
                  <a:pt x="236761" y="71182"/>
                </a:lnTo>
                <a:lnTo>
                  <a:pt x="236659" y="71591"/>
                </a:lnTo>
                <a:lnTo>
                  <a:pt x="236250" y="71795"/>
                </a:lnTo>
                <a:lnTo>
                  <a:pt x="236148" y="71182"/>
                </a:lnTo>
                <a:lnTo>
                  <a:pt x="235739" y="71284"/>
                </a:lnTo>
                <a:lnTo>
                  <a:pt x="235432" y="71693"/>
                </a:lnTo>
                <a:lnTo>
                  <a:pt x="234818" y="71898"/>
                </a:lnTo>
                <a:lnTo>
                  <a:pt x="234818" y="72818"/>
                </a:lnTo>
                <a:lnTo>
                  <a:pt x="235227" y="72000"/>
                </a:lnTo>
                <a:lnTo>
                  <a:pt x="235636" y="72102"/>
                </a:lnTo>
                <a:lnTo>
                  <a:pt x="235943" y="72409"/>
                </a:lnTo>
                <a:lnTo>
                  <a:pt x="236045" y="72000"/>
                </a:lnTo>
                <a:lnTo>
                  <a:pt x="236455" y="72205"/>
                </a:lnTo>
                <a:lnTo>
                  <a:pt x="236557" y="73125"/>
                </a:lnTo>
                <a:lnTo>
                  <a:pt x="237580" y="73943"/>
                </a:lnTo>
                <a:lnTo>
                  <a:pt x="237682" y="73841"/>
                </a:lnTo>
                <a:lnTo>
                  <a:pt x="237682" y="74045"/>
                </a:lnTo>
                <a:lnTo>
                  <a:pt x="238091" y="73841"/>
                </a:lnTo>
                <a:lnTo>
                  <a:pt x="237784" y="73227"/>
                </a:lnTo>
                <a:lnTo>
                  <a:pt x="237989" y="72614"/>
                </a:lnTo>
                <a:lnTo>
                  <a:pt x="238295" y="72818"/>
                </a:lnTo>
                <a:lnTo>
                  <a:pt x="238500" y="73534"/>
                </a:lnTo>
                <a:lnTo>
                  <a:pt x="238500" y="73023"/>
                </a:lnTo>
                <a:lnTo>
                  <a:pt x="238807" y="72614"/>
                </a:lnTo>
                <a:lnTo>
                  <a:pt x="238500" y="71284"/>
                </a:lnTo>
                <a:lnTo>
                  <a:pt x="238398" y="71182"/>
                </a:lnTo>
                <a:lnTo>
                  <a:pt x="238500" y="70977"/>
                </a:lnTo>
                <a:lnTo>
                  <a:pt x="238295" y="70466"/>
                </a:lnTo>
                <a:lnTo>
                  <a:pt x="237580" y="70261"/>
                </a:lnTo>
                <a:close/>
                <a:moveTo>
                  <a:pt x="240443" y="77727"/>
                </a:moveTo>
                <a:lnTo>
                  <a:pt x="240034" y="78545"/>
                </a:lnTo>
                <a:lnTo>
                  <a:pt x="240136" y="80284"/>
                </a:lnTo>
                <a:lnTo>
                  <a:pt x="240852" y="81000"/>
                </a:lnTo>
                <a:lnTo>
                  <a:pt x="240341" y="79568"/>
                </a:lnTo>
                <a:lnTo>
                  <a:pt x="241261" y="79773"/>
                </a:lnTo>
                <a:lnTo>
                  <a:pt x="240750" y="79057"/>
                </a:lnTo>
                <a:lnTo>
                  <a:pt x="241057" y="78852"/>
                </a:lnTo>
                <a:lnTo>
                  <a:pt x="241057" y="78545"/>
                </a:lnTo>
                <a:lnTo>
                  <a:pt x="240136" y="78955"/>
                </a:lnTo>
                <a:lnTo>
                  <a:pt x="240443" y="78648"/>
                </a:lnTo>
                <a:lnTo>
                  <a:pt x="240443" y="78341"/>
                </a:lnTo>
                <a:lnTo>
                  <a:pt x="240341" y="78136"/>
                </a:lnTo>
                <a:lnTo>
                  <a:pt x="240443" y="77727"/>
                </a:lnTo>
                <a:close/>
                <a:moveTo>
                  <a:pt x="79875" y="80284"/>
                </a:moveTo>
                <a:lnTo>
                  <a:pt x="78136" y="80591"/>
                </a:lnTo>
                <a:lnTo>
                  <a:pt x="78136" y="81511"/>
                </a:lnTo>
                <a:lnTo>
                  <a:pt x="78443" y="81818"/>
                </a:lnTo>
                <a:lnTo>
                  <a:pt x="79466" y="81511"/>
                </a:lnTo>
                <a:lnTo>
                  <a:pt x="80080" y="80693"/>
                </a:lnTo>
                <a:lnTo>
                  <a:pt x="79875" y="80284"/>
                </a:lnTo>
                <a:close/>
                <a:moveTo>
                  <a:pt x="261102" y="82636"/>
                </a:moveTo>
                <a:lnTo>
                  <a:pt x="261000" y="82841"/>
                </a:lnTo>
                <a:lnTo>
                  <a:pt x="261205" y="82943"/>
                </a:lnTo>
                <a:lnTo>
                  <a:pt x="261307" y="82943"/>
                </a:lnTo>
                <a:lnTo>
                  <a:pt x="261102" y="82636"/>
                </a:lnTo>
                <a:close/>
                <a:moveTo>
                  <a:pt x="220500" y="81818"/>
                </a:moveTo>
                <a:lnTo>
                  <a:pt x="219784" y="81920"/>
                </a:lnTo>
                <a:lnTo>
                  <a:pt x="219886" y="82227"/>
                </a:lnTo>
                <a:lnTo>
                  <a:pt x="220295" y="82534"/>
                </a:lnTo>
                <a:lnTo>
                  <a:pt x="220295" y="82841"/>
                </a:lnTo>
                <a:lnTo>
                  <a:pt x="221011" y="83148"/>
                </a:lnTo>
                <a:lnTo>
                  <a:pt x="221114" y="82636"/>
                </a:lnTo>
                <a:lnTo>
                  <a:pt x="220500" y="81818"/>
                </a:lnTo>
                <a:close/>
                <a:moveTo>
                  <a:pt x="222034" y="82636"/>
                </a:moveTo>
                <a:lnTo>
                  <a:pt x="221830" y="83045"/>
                </a:lnTo>
                <a:lnTo>
                  <a:pt x="221830" y="83352"/>
                </a:lnTo>
                <a:lnTo>
                  <a:pt x="222341" y="83148"/>
                </a:lnTo>
                <a:lnTo>
                  <a:pt x="222034" y="82636"/>
                </a:lnTo>
                <a:close/>
                <a:moveTo>
                  <a:pt x="240443" y="83352"/>
                </a:moveTo>
                <a:lnTo>
                  <a:pt x="240239" y="83659"/>
                </a:lnTo>
                <a:lnTo>
                  <a:pt x="240239" y="83659"/>
                </a:lnTo>
                <a:lnTo>
                  <a:pt x="240545" y="83352"/>
                </a:lnTo>
                <a:close/>
                <a:moveTo>
                  <a:pt x="240852" y="82943"/>
                </a:moveTo>
                <a:lnTo>
                  <a:pt x="240545" y="83352"/>
                </a:lnTo>
                <a:lnTo>
                  <a:pt x="240750" y="83557"/>
                </a:lnTo>
                <a:lnTo>
                  <a:pt x="241261" y="83455"/>
                </a:lnTo>
                <a:lnTo>
                  <a:pt x="241670" y="83557"/>
                </a:lnTo>
                <a:lnTo>
                  <a:pt x="241977" y="83455"/>
                </a:lnTo>
                <a:lnTo>
                  <a:pt x="242898" y="83966"/>
                </a:lnTo>
                <a:lnTo>
                  <a:pt x="241568" y="82943"/>
                </a:lnTo>
                <a:close/>
                <a:moveTo>
                  <a:pt x="230011" y="72818"/>
                </a:moveTo>
                <a:lnTo>
                  <a:pt x="228989" y="74250"/>
                </a:lnTo>
                <a:lnTo>
                  <a:pt x="228989" y="74761"/>
                </a:lnTo>
                <a:lnTo>
                  <a:pt x="228477" y="74966"/>
                </a:lnTo>
                <a:lnTo>
                  <a:pt x="228477" y="74864"/>
                </a:lnTo>
                <a:lnTo>
                  <a:pt x="227557" y="75375"/>
                </a:lnTo>
                <a:lnTo>
                  <a:pt x="227045" y="76398"/>
                </a:lnTo>
                <a:lnTo>
                  <a:pt x="225409" y="77216"/>
                </a:lnTo>
                <a:lnTo>
                  <a:pt x="225307" y="77420"/>
                </a:lnTo>
                <a:lnTo>
                  <a:pt x="225205" y="77523"/>
                </a:lnTo>
                <a:lnTo>
                  <a:pt x="225205" y="78648"/>
                </a:lnTo>
                <a:lnTo>
                  <a:pt x="223670" y="77932"/>
                </a:lnTo>
                <a:lnTo>
                  <a:pt x="223159" y="78750"/>
                </a:lnTo>
                <a:lnTo>
                  <a:pt x="223261" y="78750"/>
                </a:lnTo>
                <a:lnTo>
                  <a:pt x="224182" y="83045"/>
                </a:lnTo>
                <a:lnTo>
                  <a:pt x="225511" y="83045"/>
                </a:lnTo>
                <a:lnTo>
                  <a:pt x="225818" y="83659"/>
                </a:lnTo>
                <a:lnTo>
                  <a:pt x="226023" y="83455"/>
                </a:lnTo>
                <a:lnTo>
                  <a:pt x="226330" y="83557"/>
                </a:lnTo>
                <a:lnTo>
                  <a:pt x="226739" y="83045"/>
                </a:lnTo>
                <a:lnTo>
                  <a:pt x="227352" y="83557"/>
                </a:lnTo>
                <a:lnTo>
                  <a:pt x="227966" y="83352"/>
                </a:lnTo>
                <a:lnTo>
                  <a:pt x="228068" y="83557"/>
                </a:lnTo>
                <a:lnTo>
                  <a:pt x="228375" y="84273"/>
                </a:lnTo>
                <a:lnTo>
                  <a:pt x="229398" y="83659"/>
                </a:lnTo>
                <a:lnTo>
                  <a:pt x="229705" y="83250"/>
                </a:lnTo>
                <a:lnTo>
                  <a:pt x="229602" y="83045"/>
                </a:lnTo>
                <a:lnTo>
                  <a:pt x="229807" y="82739"/>
                </a:lnTo>
                <a:lnTo>
                  <a:pt x="229705" y="81920"/>
                </a:lnTo>
                <a:lnTo>
                  <a:pt x="230216" y="81102"/>
                </a:lnTo>
                <a:lnTo>
                  <a:pt x="230523" y="81102"/>
                </a:lnTo>
                <a:lnTo>
                  <a:pt x="231239" y="78955"/>
                </a:lnTo>
                <a:lnTo>
                  <a:pt x="231852" y="79159"/>
                </a:lnTo>
                <a:lnTo>
                  <a:pt x="232159" y="79159"/>
                </a:lnTo>
                <a:lnTo>
                  <a:pt x="232057" y="78955"/>
                </a:lnTo>
                <a:lnTo>
                  <a:pt x="231136" y="77932"/>
                </a:lnTo>
                <a:lnTo>
                  <a:pt x="231034" y="77114"/>
                </a:lnTo>
                <a:lnTo>
                  <a:pt x="230932" y="77011"/>
                </a:lnTo>
                <a:lnTo>
                  <a:pt x="230420" y="76295"/>
                </a:lnTo>
                <a:lnTo>
                  <a:pt x="230830" y="76193"/>
                </a:lnTo>
                <a:lnTo>
                  <a:pt x="230932" y="76091"/>
                </a:lnTo>
                <a:lnTo>
                  <a:pt x="230932" y="75580"/>
                </a:lnTo>
                <a:lnTo>
                  <a:pt x="231750" y="75580"/>
                </a:lnTo>
                <a:lnTo>
                  <a:pt x="231443" y="74864"/>
                </a:lnTo>
                <a:lnTo>
                  <a:pt x="232261" y="74761"/>
                </a:lnTo>
                <a:lnTo>
                  <a:pt x="231136" y="73841"/>
                </a:lnTo>
                <a:lnTo>
                  <a:pt x="230727" y="73943"/>
                </a:lnTo>
                <a:lnTo>
                  <a:pt x="230420" y="72920"/>
                </a:lnTo>
                <a:lnTo>
                  <a:pt x="230011" y="73227"/>
                </a:lnTo>
                <a:lnTo>
                  <a:pt x="230011" y="72818"/>
                </a:lnTo>
                <a:close/>
                <a:moveTo>
                  <a:pt x="261307" y="82943"/>
                </a:moveTo>
                <a:lnTo>
                  <a:pt x="262841" y="84989"/>
                </a:lnTo>
                <a:lnTo>
                  <a:pt x="262330" y="83761"/>
                </a:lnTo>
                <a:lnTo>
                  <a:pt x="261307" y="82943"/>
                </a:lnTo>
                <a:close/>
                <a:moveTo>
                  <a:pt x="237682" y="78239"/>
                </a:moveTo>
                <a:lnTo>
                  <a:pt x="237170" y="78852"/>
                </a:lnTo>
                <a:lnTo>
                  <a:pt x="234614" y="78955"/>
                </a:lnTo>
                <a:lnTo>
                  <a:pt x="234409" y="78750"/>
                </a:lnTo>
                <a:lnTo>
                  <a:pt x="233489" y="79057"/>
                </a:lnTo>
                <a:lnTo>
                  <a:pt x="232977" y="79875"/>
                </a:lnTo>
                <a:lnTo>
                  <a:pt x="232977" y="80080"/>
                </a:lnTo>
                <a:lnTo>
                  <a:pt x="232875" y="80182"/>
                </a:lnTo>
                <a:lnTo>
                  <a:pt x="232977" y="80898"/>
                </a:lnTo>
                <a:lnTo>
                  <a:pt x="232875" y="80693"/>
                </a:lnTo>
                <a:lnTo>
                  <a:pt x="232057" y="83455"/>
                </a:lnTo>
                <a:lnTo>
                  <a:pt x="232364" y="83659"/>
                </a:lnTo>
                <a:lnTo>
                  <a:pt x="232568" y="83864"/>
                </a:lnTo>
                <a:lnTo>
                  <a:pt x="232670" y="85909"/>
                </a:lnTo>
                <a:lnTo>
                  <a:pt x="233386" y="85807"/>
                </a:lnTo>
                <a:lnTo>
                  <a:pt x="233591" y="82841"/>
                </a:lnTo>
                <a:lnTo>
                  <a:pt x="234409" y="84784"/>
                </a:lnTo>
                <a:lnTo>
                  <a:pt x="235636" y="84375"/>
                </a:lnTo>
                <a:lnTo>
                  <a:pt x="235125" y="83761"/>
                </a:lnTo>
                <a:lnTo>
                  <a:pt x="235227" y="83148"/>
                </a:lnTo>
                <a:lnTo>
                  <a:pt x="234409" y="82023"/>
                </a:lnTo>
                <a:lnTo>
                  <a:pt x="234614" y="82023"/>
                </a:lnTo>
                <a:lnTo>
                  <a:pt x="235739" y="81000"/>
                </a:lnTo>
                <a:lnTo>
                  <a:pt x="236148" y="81102"/>
                </a:lnTo>
                <a:lnTo>
                  <a:pt x="235739" y="80693"/>
                </a:lnTo>
                <a:lnTo>
                  <a:pt x="235739" y="80795"/>
                </a:lnTo>
                <a:lnTo>
                  <a:pt x="233591" y="81205"/>
                </a:lnTo>
                <a:lnTo>
                  <a:pt x="233284" y="80693"/>
                </a:lnTo>
                <a:lnTo>
                  <a:pt x="233182" y="80182"/>
                </a:lnTo>
                <a:lnTo>
                  <a:pt x="235943" y="79568"/>
                </a:lnTo>
                <a:lnTo>
                  <a:pt x="236455" y="79773"/>
                </a:lnTo>
                <a:lnTo>
                  <a:pt x="236966" y="79670"/>
                </a:lnTo>
                <a:lnTo>
                  <a:pt x="237580" y="79057"/>
                </a:lnTo>
                <a:lnTo>
                  <a:pt x="237682" y="78239"/>
                </a:lnTo>
                <a:close/>
                <a:moveTo>
                  <a:pt x="210580" y="74659"/>
                </a:moveTo>
                <a:lnTo>
                  <a:pt x="219068" y="86114"/>
                </a:lnTo>
                <a:lnTo>
                  <a:pt x="219068" y="85705"/>
                </a:lnTo>
                <a:lnTo>
                  <a:pt x="219989" y="86011"/>
                </a:lnTo>
                <a:lnTo>
                  <a:pt x="220398" y="83250"/>
                </a:lnTo>
                <a:lnTo>
                  <a:pt x="219273" y="82636"/>
                </a:lnTo>
                <a:lnTo>
                  <a:pt x="218966" y="81102"/>
                </a:lnTo>
                <a:lnTo>
                  <a:pt x="218352" y="80898"/>
                </a:lnTo>
                <a:lnTo>
                  <a:pt x="218148" y="80489"/>
                </a:lnTo>
                <a:lnTo>
                  <a:pt x="218455" y="79977"/>
                </a:lnTo>
                <a:lnTo>
                  <a:pt x="218045" y="79466"/>
                </a:lnTo>
                <a:lnTo>
                  <a:pt x="217330" y="79773"/>
                </a:lnTo>
                <a:lnTo>
                  <a:pt x="217739" y="79568"/>
                </a:lnTo>
                <a:lnTo>
                  <a:pt x="216102" y="77830"/>
                </a:lnTo>
                <a:lnTo>
                  <a:pt x="215795" y="78034"/>
                </a:lnTo>
                <a:lnTo>
                  <a:pt x="212625" y="74659"/>
                </a:lnTo>
                <a:close/>
                <a:moveTo>
                  <a:pt x="246170" y="85602"/>
                </a:moveTo>
                <a:lnTo>
                  <a:pt x="245864" y="85909"/>
                </a:lnTo>
                <a:lnTo>
                  <a:pt x="245761" y="86216"/>
                </a:lnTo>
                <a:lnTo>
                  <a:pt x="246273" y="86523"/>
                </a:lnTo>
                <a:lnTo>
                  <a:pt x="246375" y="86011"/>
                </a:lnTo>
                <a:lnTo>
                  <a:pt x="246170" y="85602"/>
                </a:lnTo>
                <a:close/>
                <a:moveTo>
                  <a:pt x="261818" y="84375"/>
                </a:moveTo>
                <a:lnTo>
                  <a:pt x="261716" y="84886"/>
                </a:lnTo>
                <a:lnTo>
                  <a:pt x="260693" y="85705"/>
                </a:lnTo>
                <a:lnTo>
                  <a:pt x="260386" y="85705"/>
                </a:lnTo>
                <a:lnTo>
                  <a:pt x="260284" y="85193"/>
                </a:lnTo>
                <a:lnTo>
                  <a:pt x="260080" y="85705"/>
                </a:lnTo>
                <a:lnTo>
                  <a:pt x="258648" y="85909"/>
                </a:lnTo>
                <a:lnTo>
                  <a:pt x="259773" y="86523"/>
                </a:lnTo>
                <a:lnTo>
                  <a:pt x="262125" y="85500"/>
                </a:lnTo>
                <a:lnTo>
                  <a:pt x="262023" y="85295"/>
                </a:lnTo>
                <a:lnTo>
                  <a:pt x="262227" y="85193"/>
                </a:lnTo>
                <a:lnTo>
                  <a:pt x="262432" y="84477"/>
                </a:lnTo>
                <a:lnTo>
                  <a:pt x="261818" y="84375"/>
                </a:lnTo>
                <a:close/>
                <a:moveTo>
                  <a:pt x="249239" y="87852"/>
                </a:moveTo>
                <a:lnTo>
                  <a:pt x="248727" y="88670"/>
                </a:lnTo>
                <a:lnTo>
                  <a:pt x="249648" y="88466"/>
                </a:lnTo>
                <a:lnTo>
                  <a:pt x="249239" y="87852"/>
                </a:lnTo>
                <a:close/>
                <a:moveTo>
                  <a:pt x="220500" y="86216"/>
                </a:moveTo>
                <a:lnTo>
                  <a:pt x="219682" y="86932"/>
                </a:lnTo>
                <a:lnTo>
                  <a:pt x="219784" y="87136"/>
                </a:lnTo>
                <a:lnTo>
                  <a:pt x="227250" y="88875"/>
                </a:lnTo>
                <a:lnTo>
                  <a:pt x="227761" y="88977"/>
                </a:lnTo>
                <a:lnTo>
                  <a:pt x="227761" y="88057"/>
                </a:lnTo>
                <a:lnTo>
                  <a:pt x="226330" y="87648"/>
                </a:lnTo>
                <a:lnTo>
                  <a:pt x="226125" y="87136"/>
                </a:lnTo>
                <a:lnTo>
                  <a:pt x="224591" y="86727"/>
                </a:lnTo>
                <a:lnTo>
                  <a:pt x="224284" y="87136"/>
                </a:lnTo>
                <a:lnTo>
                  <a:pt x="222648" y="87034"/>
                </a:lnTo>
                <a:lnTo>
                  <a:pt x="222239" y="86523"/>
                </a:lnTo>
                <a:lnTo>
                  <a:pt x="220500" y="86216"/>
                </a:lnTo>
                <a:close/>
                <a:moveTo>
                  <a:pt x="227761" y="88364"/>
                </a:moveTo>
                <a:lnTo>
                  <a:pt x="228273" y="89080"/>
                </a:lnTo>
                <a:lnTo>
                  <a:pt x="228886" y="88670"/>
                </a:lnTo>
                <a:lnTo>
                  <a:pt x="228375" y="88364"/>
                </a:lnTo>
                <a:close/>
                <a:moveTo>
                  <a:pt x="229398" y="88568"/>
                </a:moveTo>
                <a:lnTo>
                  <a:pt x="228989" y="88977"/>
                </a:lnTo>
                <a:lnTo>
                  <a:pt x="229705" y="89182"/>
                </a:lnTo>
                <a:lnTo>
                  <a:pt x="229807" y="88670"/>
                </a:lnTo>
                <a:lnTo>
                  <a:pt x="229398" y="88568"/>
                </a:lnTo>
                <a:close/>
                <a:moveTo>
                  <a:pt x="235432" y="88466"/>
                </a:moveTo>
                <a:lnTo>
                  <a:pt x="234920" y="88875"/>
                </a:lnTo>
                <a:lnTo>
                  <a:pt x="233182" y="88568"/>
                </a:lnTo>
                <a:lnTo>
                  <a:pt x="232670" y="88670"/>
                </a:lnTo>
                <a:lnTo>
                  <a:pt x="232670" y="89182"/>
                </a:lnTo>
                <a:lnTo>
                  <a:pt x="234716" y="88977"/>
                </a:lnTo>
                <a:lnTo>
                  <a:pt x="235330" y="88773"/>
                </a:lnTo>
                <a:lnTo>
                  <a:pt x="235534" y="88466"/>
                </a:lnTo>
                <a:close/>
                <a:moveTo>
                  <a:pt x="230932" y="88364"/>
                </a:moveTo>
                <a:lnTo>
                  <a:pt x="230727" y="88568"/>
                </a:lnTo>
                <a:lnTo>
                  <a:pt x="231034" y="88977"/>
                </a:lnTo>
                <a:lnTo>
                  <a:pt x="231034" y="88977"/>
                </a:lnTo>
                <a:lnTo>
                  <a:pt x="230420" y="88670"/>
                </a:lnTo>
                <a:lnTo>
                  <a:pt x="230011" y="89386"/>
                </a:lnTo>
                <a:lnTo>
                  <a:pt x="231341" y="88977"/>
                </a:lnTo>
                <a:lnTo>
                  <a:pt x="231750" y="89080"/>
                </a:lnTo>
                <a:lnTo>
                  <a:pt x="231648" y="88977"/>
                </a:lnTo>
                <a:lnTo>
                  <a:pt x="231750" y="88977"/>
                </a:lnTo>
                <a:lnTo>
                  <a:pt x="231648" y="88670"/>
                </a:lnTo>
                <a:lnTo>
                  <a:pt x="231239" y="88568"/>
                </a:lnTo>
                <a:lnTo>
                  <a:pt x="230932" y="88364"/>
                </a:lnTo>
                <a:close/>
                <a:moveTo>
                  <a:pt x="232670" y="89591"/>
                </a:moveTo>
                <a:lnTo>
                  <a:pt x="231750" y="89898"/>
                </a:lnTo>
                <a:lnTo>
                  <a:pt x="232670" y="90409"/>
                </a:lnTo>
                <a:lnTo>
                  <a:pt x="233284" y="90205"/>
                </a:lnTo>
                <a:lnTo>
                  <a:pt x="232670" y="89591"/>
                </a:lnTo>
                <a:close/>
                <a:moveTo>
                  <a:pt x="239420" y="88670"/>
                </a:moveTo>
                <a:lnTo>
                  <a:pt x="237989" y="88773"/>
                </a:lnTo>
                <a:lnTo>
                  <a:pt x="235943" y="90102"/>
                </a:lnTo>
                <a:lnTo>
                  <a:pt x="235943" y="90511"/>
                </a:lnTo>
                <a:lnTo>
                  <a:pt x="237068" y="90102"/>
                </a:lnTo>
                <a:lnTo>
                  <a:pt x="239420" y="88670"/>
                </a:lnTo>
                <a:close/>
                <a:moveTo>
                  <a:pt x="244636" y="80386"/>
                </a:moveTo>
                <a:lnTo>
                  <a:pt x="243205" y="81409"/>
                </a:lnTo>
                <a:lnTo>
                  <a:pt x="243920" y="81614"/>
                </a:lnTo>
                <a:lnTo>
                  <a:pt x="244125" y="82125"/>
                </a:lnTo>
                <a:lnTo>
                  <a:pt x="244432" y="82330"/>
                </a:lnTo>
                <a:lnTo>
                  <a:pt x="245761" y="82227"/>
                </a:lnTo>
                <a:lnTo>
                  <a:pt x="245557" y="82739"/>
                </a:lnTo>
                <a:lnTo>
                  <a:pt x="244023" y="82943"/>
                </a:lnTo>
                <a:lnTo>
                  <a:pt x="244534" y="83250"/>
                </a:lnTo>
                <a:lnTo>
                  <a:pt x="244739" y="84068"/>
                </a:lnTo>
                <a:lnTo>
                  <a:pt x="245659" y="83148"/>
                </a:lnTo>
                <a:lnTo>
                  <a:pt x="245761" y="83966"/>
                </a:lnTo>
                <a:lnTo>
                  <a:pt x="246580" y="84068"/>
                </a:lnTo>
                <a:lnTo>
                  <a:pt x="246784" y="84580"/>
                </a:lnTo>
                <a:lnTo>
                  <a:pt x="249648" y="85909"/>
                </a:lnTo>
                <a:lnTo>
                  <a:pt x="249443" y="86011"/>
                </a:lnTo>
                <a:lnTo>
                  <a:pt x="249648" y="86011"/>
                </a:lnTo>
                <a:lnTo>
                  <a:pt x="250261" y="87443"/>
                </a:lnTo>
                <a:lnTo>
                  <a:pt x="249852" y="87545"/>
                </a:lnTo>
                <a:lnTo>
                  <a:pt x="250057" y="88057"/>
                </a:lnTo>
                <a:lnTo>
                  <a:pt x="249852" y="88466"/>
                </a:lnTo>
                <a:lnTo>
                  <a:pt x="251080" y="88159"/>
                </a:lnTo>
                <a:lnTo>
                  <a:pt x="251080" y="88670"/>
                </a:lnTo>
                <a:lnTo>
                  <a:pt x="251693" y="89386"/>
                </a:lnTo>
                <a:lnTo>
                  <a:pt x="253534" y="89386"/>
                </a:lnTo>
                <a:lnTo>
                  <a:pt x="253841" y="88977"/>
                </a:lnTo>
                <a:lnTo>
                  <a:pt x="252920" y="88466"/>
                </a:lnTo>
                <a:lnTo>
                  <a:pt x="254455" y="88261"/>
                </a:lnTo>
                <a:lnTo>
                  <a:pt x="254455" y="88159"/>
                </a:lnTo>
                <a:lnTo>
                  <a:pt x="254557" y="88159"/>
                </a:lnTo>
                <a:lnTo>
                  <a:pt x="254250" y="87750"/>
                </a:lnTo>
                <a:lnTo>
                  <a:pt x="254864" y="87955"/>
                </a:lnTo>
                <a:lnTo>
                  <a:pt x="255375" y="87852"/>
                </a:lnTo>
                <a:lnTo>
                  <a:pt x="257625" y="90307"/>
                </a:lnTo>
                <a:lnTo>
                  <a:pt x="260080" y="91023"/>
                </a:lnTo>
                <a:lnTo>
                  <a:pt x="260080" y="90716"/>
                </a:lnTo>
                <a:lnTo>
                  <a:pt x="260489" y="90614"/>
                </a:lnTo>
                <a:lnTo>
                  <a:pt x="259670" y="90307"/>
                </a:lnTo>
                <a:lnTo>
                  <a:pt x="259670" y="90102"/>
                </a:lnTo>
                <a:lnTo>
                  <a:pt x="259159" y="89386"/>
                </a:lnTo>
                <a:lnTo>
                  <a:pt x="258648" y="89386"/>
                </a:lnTo>
                <a:lnTo>
                  <a:pt x="257318" y="87034"/>
                </a:lnTo>
                <a:lnTo>
                  <a:pt x="258136" y="86932"/>
                </a:lnTo>
                <a:lnTo>
                  <a:pt x="256500" y="85705"/>
                </a:lnTo>
                <a:lnTo>
                  <a:pt x="256398" y="84989"/>
                </a:lnTo>
                <a:lnTo>
                  <a:pt x="251898" y="82636"/>
                </a:lnTo>
                <a:lnTo>
                  <a:pt x="249545" y="81716"/>
                </a:lnTo>
                <a:lnTo>
                  <a:pt x="248727" y="81920"/>
                </a:lnTo>
                <a:lnTo>
                  <a:pt x="248727" y="82125"/>
                </a:lnTo>
                <a:lnTo>
                  <a:pt x="246989" y="83455"/>
                </a:lnTo>
                <a:lnTo>
                  <a:pt x="246375" y="82636"/>
                </a:lnTo>
                <a:lnTo>
                  <a:pt x="246273" y="82943"/>
                </a:lnTo>
                <a:lnTo>
                  <a:pt x="245864" y="80795"/>
                </a:lnTo>
                <a:lnTo>
                  <a:pt x="244636" y="80386"/>
                </a:lnTo>
                <a:close/>
                <a:moveTo>
                  <a:pt x="242693" y="91534"/>
                </a:moveTo>
                <a:lnTo>
                  <a:pt x="241977" y="91636"/>
                </a:lnTo>
                <a:lnTo>
                  <a:pt x="241977" y="91841"/>
                </a:lnTo>
                <a:lnTo>
                  <a:pt x="242386" y="92352"/>
                </a:lnTo>
                <a:lnTo>
                  <a:pt x="242693" y="91534"/>
                </a:lnTo>
                <a:close/>
                <a:moveTo>
                  <a:pt x="285750" y="96648"/>
                </a:moveTo>
                <a:lnTo>
                  <a:pt x="285545" y="96750"/>
                </a:lnTo>
                <a:lnTo>
                  <a:pt x="284420" y="97159"/>
                </a:lnTo>
                <a:lnTo>
                  <a:pt x="284216" y="97261"/>
                </a:lnTo>
                <a:lnTo>
                  <a:pt x="285239" y="97261"/>
                </a:lnTo>
                <a:lnTo>
                  <a:pt x="285750" y="96648"/>
                </a:lnTo>
                <a:close/>
                <a:moveTo>
                  <a:pt x="285648" y="97057"/>
                </a:moveTo>
                <a:lnTo>
                  <a:pt x="285239" y="97261"/>
                </a:lnTo>
                <a:lnTo>
                  <a:pt x="285545" y="97261"/>
                </a:lnTo>
                <a:lnTo>
                  <a:pt x="285648" y="97057"/>
                </a:lnTo>
                <a:close/>
                <a:moveTo>
                  <a:pt x="284011" y="98080"/>
                </a:moveTo>
                <a:lnTo>
                  <a:pt x="282886" y="98591"/>
                </a:lnTo>
                <a:lnTo>
                  <a:pt x="283807" y="98693"/>
                </a:lnTo>
                <a:lnTo>
                  <a:pt x="284114" y="98386"/>
                </a:lnTo>
                <a:lnTo>
                  <a:pt x="284011" y="98080"/>
                </a:lnTo>
                <a:close/>
                <a:moveTo>
                  <a:pt x="168852" y="92761"/>
                </a:moveTo>
                <a:lnTo>
                  <a:pt x="168136" y="92864"/>
                </a:lnTo>
                <a:lnTo>
                  <a:pt x="168136" y="93682"/>
                </a:lnTo>
                <a:lnTo>
                  <a:pt x="167318" y="94295"/>
                </a:lnTo>
                <a:lnTo>
                  <a:pt x="167318" y="95114"/>
                </a:lnTo>
                <a:lnTo>
                  <a:pt x="166807" y="95420"/>
                </a:lnTo>
                <a:lnTo>
                  <a:pt x="166705" y="95318"/>
                </a:lnTo>
                <a:lnTo>
                  <a:pt x="165886" y="96341"/>
                </a:lnTo>
                <a:lnTo>
                  <a:pt x="165375" y="96239"/>
                </a:lnTo>
                <a:lnTo>
                  <a:pt x="164966" y="96443"/>
                </a:lnTo>
                <a:lnTo>
                  <a:pt x="164761" y="96443"/>
                </a:lnTo>
                <a:lnTo>
                  <a:pt x="164045" y="96955"/>
                </a:lnTo>
                <a:lnTo>
                  <a:pt x="163330" y="105955"/>
                </a:lnTo>
                <a:lnTo>
                  <a:pt x="163943" y="106261"/>
                </a:lnTo>
                <a:lnTo>
                  <a:pt x="165477" y="105852"/>
                </a:lnTo>
                <a:lnTo>
                  <a:pt x="168750" y="96034"/>
                </a:lnTo>
                <a:lnTo>
                  <a:pt x="169159" y="96341"/>
                </a:lnTo>
                <a:lnTo>
                  <a:pt x="169364" y="96136"/>
                </a:lnTo>
                <a:lnTo>
                  <a:pt x="168852" y="92761"/>
                </a:lnTo>
                <a:close/>
                <a:moveTo>
                  <a:pt x="79364" y="112500"/>
                </a:moveTo>
                <a:lnTo>
                  <a:pt x="79057" y="112807"/>
                </a:lnTo>
                <a:lnTo>
                  <a:pt x="79057" y="113011"/>
                </a:lnTo>
                <a:lnTo>
                  <a:pt x="79364" y="112500"/>
                </a:lnTo>
                <a:close/>
                <a:moveTo>
                  <a:pt x="185114" y="3784"/>
                </a:moveTo>
                <a:lnTo>
                  <a:pt x="184091" y="4398"/>
                </a:lnTo>
                <a:lnTo>
                  <a:pt x="184909" y="4705"/>
                </a:lnTo>
                <a:lnTo>
                  <a:pt x="183273" y="4705"/>
                </a:lnTo>
                <a:lnTo>
                  <a:pt x="183989" y="5011"/>
                </a:lnTo>
                <a:lnTo>
                  <a:pt x="184193" y="5318"/>
                </a:lnTo>
                <a:lnTo>
                  <a:pt x="184193" y="5318"/>
                </a:lnTo>
                <a:lnTo>
                  <a:pt x="183784" y="5011"/>
                </a:lnTo>
                <a:lnTo>
                  <a:pt x="180102" y="5114"/>
                </a:lnTo>
                <a:lnTo>
                  <a:pt x="180920" y="5216"/>
                </a:lnTo>
                <a:lnTo>
                  <a:pt x="177341" y="5727"/>
                </a:lnTo>
                <a:lnTo>
                  <a:pt x="177545" y="5932"/>
                </a:lnTo>
                <a:lnTo>
                  <a:pt x="177341" y="6239"/>
                </a:lnTo>
                <a:lnTo>
                  <a:pt x="176830" y="6136"/>
                </a:lnTo>
                <a:lnTo>
                  <a:pt x="177955" y="6443"/>
                </a:lnTo>
                <a:lnTo>
                  <a:pt x="177239" y="6443"/>
                </a:lnTo>
                <a:lnTo>
                  <a:pt x="178568" y="6852"/>
                </a:lnTo>
                <a:lnTo>
                  <a:pt x="178057" y="7057"/>
                </a:lnTo>
                <a:lnTo>
                  <a:pt x="178261" y="6852"/>
                </a:lnTo>
                <a:lnTo>
                  <a:pt x="178261" y="6852"/>
                </a:lnTo>
                <a:lnTo>
                  <a:pt x="174477" y="7057"/>
                </a:lnTo>
                <a:lnTo>
                  <a:pt x="174682" y="7466"/>
                </a:lnTo>
                <a:lnTo>
                  <a:pt x="174989" y="7568"/>
                </a:lnTo>
                <a:lnTo>
                  <a:pt x="175091" y="7773"/>
                </a:lnTo>
                <a:lnTo>
                  <a:pt x="177648" y="8795"/>
                </a:lnTo>
                <a:lnTo>
                  <a:pt x="177852" y="9205"/>
                </a:lnTo>
                <a:lnTo>
                  <a:pt x="178261" y="9511"/>
                </a:lnTo>
                <a:lnTo>
                  <a:pt x="178169" y="9789"/>
                </a:lnTo>
                <a:lnTo>
                  <a:pt x="177852" y="9409"/>
                </a:lnTo>
                <a:lnTo>
                  <a:pt x="177545" y="9716"/>
                </a:lnTo>
                <a:lnTo>
                  <a:pt x="177034" y="8591"/>
                </a:lnTo>
                <a:lnTo>
                  <a:pt x="173352" y="8182"/>
                </a:lnTo>
                <a:lnTo>
                  <a:pt x="173352" y="8182"/>
                </a:lnTo>
                <a:lnTo>
                  <a:pt x="173966" y="8489"/>
                </a:lnTo>
                <a:lnTo>
                  <a:pt x="172636" y="8489"/>
                </a:lnTo>
                <a:lnTo>
                  <a:pt x="175193" y="9205"/>
                </a:lnTo>
                <a:lnTo>
                  <a:pt x="175193" y="9205"/>
                </a:lnTo>
                <a:lnTo>
                  <a:pt x="172432" y="8898"/>
                </a:lnTo>
                <a:lnTo>
                  <a:pt x="172432" y="8693"/>
                </a:lnTo>
                <a:lnTo>
                  <a:pt x="172227" y="8591"/>
                </a:lnTo>
                <a:lnTo>
                  <a:pt x="172227" y="8182"/>
                </a:lnTo>
                <a:lnTo>
                  <a:pt x="171307" y="7670"/>
                </a:lnTo>
                <a:lnTo>
                  <a:pt x="171307" y="7670"/>
                </a:lnTo>
                <a:lnTo>
                  <a:pt x="171716" y="8284"/>
                </a:lnTo>
                <a:lnTo>
                  <a:pt x="171102" y="8898"/>
                </a:lnTo>
                <a:lnTo>
                  <a:pt x="172227" y="9511"/>
                </a:lnTo>
                <a:lnTo>
                  <a:pt x="172330" y="10330"/>
                </a:lnTo>
                <a:lnTo>
                  <a:pt x="174886" y="11148"/>
                </a:lnTo>
                <a:lnTo>
                  <a:pt x="173966" y="11045"/>
                </a:lnTo>
                <a:lnTo>
                  <a:pt x="174170" y="12068"/>
                </a:lnTo>
                <a:lnTo>
                  <a:pt x="173966" y="12375"/>
                </a:lnTo>
                <a:lnTo>
                  <a:pt x="173966" y="12580"/>
                </a:lnTo>
                <a:lnTo>
                  <a:pt x="173250" y="13398"/>
                </a:lnTo>
                <a:lnTo>
                  <a:pt x="170898" y="12886"/>
                </a:lnTo>
                <a:lnTo>
                  <a:pt x="172023" y="12886"/>
                </a:lnTo>
                <a:lnTo>
                  <a:pt x="172125" y="13091"/>
                </a:lnTo>
                <a:lnTo>
                  <a:pt x="172636" y="12989"/>
                </a:lnTo>
                <a:lnTo>
                  <a:pt x="172330" y="12784"/>
                </a:lnTo>
                <a:lnTo>
                  <a:pt x="173045" y="11761"/>
                </a:lnTo>
                <a:lnTo>
                  <a:pt x="173045" y="11352"/>
                </a:lnTo>
                <a:lnTo>
                  <a:pt x="172330" y="11045"/>
                </a:lnTo>
                <a:lnTo>
                  <a:pt x="171307" y="9920"/>
                </a:lnTo>
                <a:lnTo>
                  <a:pt x="171307" y="9716"/>
                </a:lnTo>
                <a:lnTo>
                  <a:pt x="171102" y="9307"/>
                </a:lnTo>
                <a:lnTo>
                  <a:pt x="170284" y="8898"/>
                </a:lnTo>
                <a:lnTo>
                  <a:pt x="170182" y="7875"/>
                </a:lnTo>
                <a:lnTo>
                  <a:pt x="168545" y="7670"/>
                </a:lnTo>
                <a:lnTo>
                  <a:pt x="167727" y="8080"/>
                </a:lnTo>
                <a:lnTo>
                  <a:pt x="167625" y="8795"/>
                </a:lnTo>
                <a:lnTo>
                  <a:pt x="167114" y="9205"/>
                </a:lnTo>
                <a:lnTo>
                  <a:pt x="167727" y="9409"/>
                </a:lnTo>
                <a:lnTo>
                  <a:pt x="168034" y="10432"/>
                </a:lnTo>
                <a:lnTo>
                  <a:pt x="169875" y="10943"/>
                </a:lnTo>
                <a:lnTo>
                  <a:pt x="169568" y="11557"/>
                </a:lnTo>
                <a:lnTo>
                  <a:pt x="164148" y="10227"/>
                </a:lnTo>
                <a:lnTo>
                  <a:pt x="163636" y="10432"/>
                </a:lnTo>
                <a:lnTo>
                  <a:pt x="164352" y="10841"/>
                </a:lnTo>
                <a:lnTo>
                  <a:pt x="163841" y="11250"/>
                </a:lnTo>
                <a:lnTo>
                  <a:pt x="159648" y="11557"/>
                </a:lnTo>
                <a:lnTo>
                  <a:pt x="159648" y="11557"/>
                </a:lnTo>
                <a:lnTo>
                  <a:pt x="159955" y="11455"/>
                </a:lnTo>
                <a:lnTo>
                  <a:pt x="159852" y="11045"/>
                </a:lnTo>
                <a:lnTo>
                  <a:pt x="159750" y="11045"/>
                </a:lnTo>
                <a:lnTo>
                  <a:pt x="158830" y="11250"/>
                </a:lnTo>
                <a:lnTo>
                  <a:pt x="159136" y="11352"/>
                </a:lnTo>
                <a:lnTo>
                  <a:pt x="158830" y="11455"/>
                </a:lnTo>
                <a:lnTo>
                  <a:pt x="158625" y="11352"/>
                </a:lnTo>
                <a:lnTo>
                  <a:pt x="156682" y="11966"/>
                </a:lnTo>
                <a:lnTo>
                  <a:pt x="156886" y="12068"/>
                </a:lnTo>
                <a:lnTo>
                  <a:pt x="155250" y="12886"/>
                </a:lnTo>
                <a:lnTo>
                  <a:pt x="154330" y="12273"/>
                </a:lnTo>
                <a:lnTo>
                  <a:pt x="155352" y="11966"/>
                </a:lnTo>
                <a:lnTo>
                  <a:pt x="152898" y="11250"/>
                </a:lnTo>
                <a:lnTo>
                  <a:pt x="153614" y="11659"/>
                </a:lnTo>
                <a:lnTo>
                  <a:pt x="153614" y="12375"/>
                </a:lnTo>
                <a:lnTo>
                  <a:pt x="154227" y="12784"/>
                </a:lnTo>
                <a:lnTo>
                  <a:pt x="154227" y="13602"/>
                </a:lnTo>
                <a:lnTo>
                  <a:pt x="152795" y="13193"/>
                </a:lnTo>
                <a:lnTo>
                  <a:pt x="151466" y="14011"/>
                </a:lnTo>
                <a:lnTo>
                  <a:pt x="152080" y="14727"/>
                </a:lnTo>
                <a:lnTo>
                  <a:pt x="151568" y="14932"/>
                </a:lnTo>
                <a:lnTo>
                  <a:pt x="149625" y="14318"/>
                </a:lnTo>
                <a:lnTo>
                  <a:pt x="149420" y="14523"/>
                </a:lnTo>
                <a:lnTo>
                  <a:pt x="150545" y="15239"/>
                </a:lnTo>
                <a:lnTo>
                  <a:pt x="150341" y="15545"/>
                </a:lnTo>
                <a:lnTo>
                  <a:pt x="146864" y="13295"/>
                </a:lnTo>
                <a:lnTo>
                  <a:pt x="147068" y="13193"/>
                </a:lnTo>
                <a:lnTo>
                  <a:pt x="145636" y="12580"/>
                </a:lnTo>
                <a:lnTo>
                  <a:pt x="151057" y="13398"/>
                </a:lnTo>
                <a:lnTo>
                  <a:pt x="151977" y="12886"/>
                </a:lnTo>
                <a:lnTo>
                  <a:pt x="151875" y="12375"/>
                </a:lnTo>
                <a:lnTo>
                  <a:pt x="150648" y="11659"/>
                </a:lnTo>
                <a:lnTo>
                  <a:pt x="150750" y="11761"/>
                </a:lnTo>
                <a:lnTo>
                  <a:pt x="150750" y="11761"/>
                </a:lnTo>
                <a:lnTo>
                  <a:pt x="146455" y="10636"/>
                </a:lnTo>
                <a:lnTo>
                  <a:pt x="146045" y="10841"/>
                </a:lnTo>
                <a:lnTo>
                  <a:pt x="145841" y="10636"/>
                </a:lnTo>
                <a:lnTo>
                  <a:pt x="145841" y="10534"/>
                </a:lnTo>
                <a:lnTo>
                  <a:pt x="145227" y="10432"/>
                </a:lnTo>
                <a:lnTo>
                  <a:pt x="145739" y="10330"/>
                </a:lnTo>
                <a:lnTo>
                  <a:pt x="145023" y="10125"/>
                </a:lnTo>
                <a:lnTo>
                  <a:pt x="145023" y="10125"/>
                </a:lnTo>
                <a:lnTo>
                  <a:pt x="145125" y="10227"/>
                </a:lnTo>
                <a:lnTo>
                  <a:pt x="143591" y="10330"/>
                </a:lnTo>
                <a:lnTo>
                  <a:pt x="143489" y="10125"/>
                </a:lnTo>
                <a:lnTo>
                  <a:pt x="142875" y="9920"/>
                </a:lnTo>
                <a:lnTo>
                  <a:pt x="144102" y="9920"/>
                </a:lnTo>
                <a:lnTo>
                  <a:pt x="143080" y="9409"/>
                </a:lnTo>
                <a:lnTo>
                  <a:pt x="142466" y="9920"/>
                </a:lnTo>
                <a:lnTo>
                  <a:pt x="141955" y="9409"/>
                </a:lnTo>
                <a:lnTo>
                  <a:pt x="141443" y="9716"/>
                </a:lnTo>
                <a:lnTo>
                  <a:pt x="141341" y="9511"/>
                </a:lnTo>
                <a:lnTo>
                  <a:pt x="141136" y="9409"/>
                </a:lnTo>
                <a:lnTo>
                  <a:pt x="140727" y="9920"/>
                </a:lnTo>
                <a:lnTo>
                  <a:pt x="140830" y="9409"/>
                </a:lnTo>
                <a:lnTo>
                  <a:pt x="140318" y="9307"/>
                </a:lnTo>
                <a:lnTo>
                  <a:pt x="139398" y="10023"/>
                </a:lnTo>
                <a:lnTo>
                  <a:pt x="138886" y="9716"/>
                </a:lnTo>
                <a:lnTo>
                  <a:pt x="138068" y="9920"/>
                </a:lnTo>
                <a:lnTo>
                  <a:pt x="138477" y="10227"/>
                </a:lnTo>
                <a:lnTo>
                  <a:pt x="137864" y="10125"/>
                </a:lnTo>
                <a:lnTo>
                  <a:pt x="137557" y="10330"/>
                </a:lnTo>
                <a:lnTo>
                  <a:pt x="137761" y="10534"/>
                </a:lnTo>
                <a:lnTo>
                  <a:pt x="137352" y="10636"/>
                </a:lnTo>
                <a:lnTo>
                  <a:pt x="137352" y="10125"/>
                </a:lnTo>
                <a:lnTo>
                  <a:pt x="137045" y="10534"/>
                </a:lnTo>
                <a:lnTo>
                  <a:pt x="136330" y="10534"/>
                </a:lnTo>
                <a:lnTo>
                  <a:pt x="136636" y="10636"/>
                </a:lnTo>
                <a:lnTo>
                  <a:pt x="136125" y="10636"/>
                </a:lnTo>
                <a:lnTo>
                  <a:pt x="136125" y="10841"/>
                </a:lnTo>
                <a:lnTo>
                  <a:pt x="135818" y="10841"/>
                </a:lnTo>
                <a:lnTo>
                  <a:pt x="135716" y="11045"/>
                </a:lnTo>
                <a:lnTo>
                  <a:pt x="135102" y="11352"/>
                </a:lnTo>
                <a:lnTo>
                  <a:pt x="135818" y="11455"/>
                </a:lnTo>
                <a:lnTo>
                  <a:pt x="135307" y="11455"/>
                </a:lnTo>
                <a:lnTo>
                  <a:pt x="135102" y="11761"/>
                </a:lnTo>
                <a:lnTo>
                  <a:pt x="135102" y="11966"/>
                </a:lnTo>
                <a:lnTo>
                  <a:pt x="134795" y="11659"/>
                </a:lnTo>
                <a:lnTo>
                  <a:pt x="134386" y="11761"/>
                </a:lnTo>
                <a:lnTo>
                  <a:pt x="134591" y="11864"/>
                </a:lnTo>
                <a:lnTo>
                  <a:pt x="134080" y="12068"/>
                </a:lnTo>
                <a:lnTo>
                  <a:pt x="134386" y="12068"/>
                </a:lnTo>
                <a:lnTo>
                  <a:pt x="134693" y="12273"/>
                </a:lnTo>
                <a:lnTo>
                  <a:pt x="134693" y="12375"/>
                </a:lnTo>
                <a:lnTo>
                  <a:pt x="133875" y="12477"/>
                </a:lnTo>
                <a:lnTo>
                  <a:pt x="134591" y="12477"/>
                </a:lnTo>
                <a:lnTo>
                  <a:pt x="133364" y="12784"/>
                </a:lnTo>
                <a:lnTo>
                  <a:pt x="133568" y="12886"/>
                </a:lnTo>
                <a:lnTo>
                  <a:pt x="133057" y="13091"/>
                </a:lnTo>
                <a:lnTo>
                  <a:pt x="133670" y="13295"/>
                </a:lnTo>
                <a:lnTo>
                  <a:pt x="132852" y="13500"/>
                </a:lnTo>
                <a:lnTo>
                  <a:pt x="133057" y="13602"/>
                </a:lnTo>
                <a:lnTo>
                  <a:pt x="133057" y="14216"/>
                </a:lnTo>
                <a:lnTo>
                  <a:pt x="132750" y="14420"/>
                </a:lnTo>
                <a:lnTo>
                  <a:pt x="132545" y="14318"/>
                </a:lnTo>
                <a:lnTo>
                  <a:pt x="131932" y="14727"/>
                </a:lnTo>
                <a:lnTo>
                  <a:pt x="132239" y="14625"/>
                </a:lnTo>
                <a:lnTo>
                  <a:pt x="130909" y="15750"/>
                </a:lnTo>
                <a:lnTo>
                  <a:pt x="131114" y="15852"/>
                </a:lnTo>
                <a:lnTo>
                  <a:pt x="131830" y="15545"/>
                </a:lnTo>
                <a:lnTo>
                  <a:pt x="131727" y="15443"/>
                </a:lnTo>
                <a:lnTo>
                  <a:pt x="132136" y="15443"/>
                </a:lnTo>
                <a:lnTo>
                  <a:pt x="131932" y="15545"/>
                </a:lnTo>
                <a:lnTo>
                  <a:pt x="132136" y="15545"/>
                </a:lnTo>
                <a:lnTo>
                  <a:pt x="131727" y="15852"/>
                </a:lnTo>
                <a:lnTo>
                  <a:pt x="130091" y="15955"/>
                </a:lnTo>
                <a:lnTo>
                  <a:pt x="129886" y="16057"/>
                </a:lnTo>
                <a:lnTo>
                  <a:pt x="130193" y="16466"/>
                </a:lnTo>
                <a:lnTo>
                  <a:pt x="128864" y="16568"/>
                </a:lnTo>
                <a:lnTo>
                  <a:pt x="129886" y="16568"/>
                </a:lnTo>
                <a:lnTo>
                  <a:pt x="128785" y="16804"/>
                </a:lnTo>
                <a:lnTo>
                  <a:pt x="128785" y="16804"/>
                </a:lnTo>
                <a:lnTo>
                  <a:pt x="127841" y="17182"/>
                </a:lnTo>
                <a:lnTo>
                  <a:pt x="128966" y="17386"/>
                </a:lnTo>
                <a:lnTo>
                  <a:pt x="127739" y="17386"/>
                </a:lnTo>
                <a:lnTo>
                  <a:pt x="128045" y="18102"/>
                </a:lnTo>
                <a:lnTo>
                  <a:pt x="129477" y="17795"/>
                </a:lnTo>
                <a:lnTo>
                  <a:pt x="129580" y="18000"/>
                </a:lnTo>
                <a:lnTo>
                  <a:pt x="129273" y="18205"/>
                </a:lnTo>
                <a:lnTo>
                  <a:pt x="127739" y="18307"/>
                </a:lnTo>
                <a:lnTo>
                  <a:pt x="128250" y="18511"/>
                </a:lnTo>
                <a:lnTo>
                  <a:pt x="127943" y="18818"/>
                </a:lnTo>
                <a:lnTo>
                  <a:pt x="128250" y="19023"/>
                </a:lnTo>
                <a:lnTo>
                  <a:pt x="127943" y="19227"/>
                </a:lnTo>
                <a:lnTo>
                  <a:pt x="128045" y="19330"/>
                </a:lnTo>
                <a:lnTo>
                  <a:pt x="129170" y="18614"/>
                </a:lnTo>
                <a:lnTo>
                  <a:pt x="128864" y="19023"/>
                </a:lnTo>
                <a:lnTo>
                  <a:pt x="128557" y="19023"/>
                </a:lnTo>
                <a:lnTo>
                  <a:pt x="128659" y="19330"/>
                </a:lnTo>
                <a:lnTo>
                  <a:pt x="127943" y="19841"/>
                </a:lnTo>
                <a:lnTo>
                  <a:pt x="128864" y="19534"/>
                </a:lnTo>
                <a:lnTo>
                  <a:pt x="128557" y="19841"/>
                </a:lnTo>
                <a:lnTo>
                  <a:pt x="128864" y="20045"/>
                </a:lnTo>
                <a:lnTo>
                  <a:pt x="128250" y="20352"/>
                </a:lnTo>
                <a:lnTo>
                  <a:pt x="129068" y="20761"/>
                </a:lnTo>
                <a:lnTo>
                  <a:pt x="128966" y="20864"/>
                </a:lnTo>
                <a:lnTo>
                  <a:pt x="131011" y="20148"/>
                </a:lnTo>
                <a:lnTo>
                  <a:pt x="131114" y="19943"/>
                </a:lnTo>
                <a:lnTo>
                  <a:pt x="131727" y="19841"/>
                </a:lnTo>
                <a:lnTo>
                  <a:pt x="131727" y="19534"/>
                </a:lnTo>
                <a:lnTo>
                  <a:pt x="131830" y="19330"/>
                </a:lnTo>
                <a:lnTo>
                  <a:pt x="132034" y="19841"/>
                </a:lnTo>
                <a:lnTo>
                  <a:pt x="132443" y="20045"/>
                </a:lnTo>
                <a:lnTo>
                  <a:pt x="132443" y="20659"/>
                </a:lnTo>
                <a:lnTo>
                  <a:pt x="133670" y="22295"/>
                </a:lnTo>
                <a:lnTo>
                  <a:pt x="133670" y="22500"/>
                </a:lnTo>
                <a:lnTo>
                  <a:pt x="133773" y="22705"/>
                </a:lnTo>
                <a:lnTo>
                  <a:pt x="133466" y="22705"/>
                </a:lnTo>
                <a:lnTo>
                  <a:pt x="133875" y="23523"/>
                </a:lnTo>
                <a:lnTo>
                  <a:pt x="135000" y="23318"/>
                </a:lnTo>
                <a:lnTo>
                  <a:pt x="135205" y="22909"/>
                </a:lnTo>
                <a:lnTo>
                  <a:pt x="136023" y="22807"/>
                </a:lnTo>
                <a:lnTo>
                  <a:pt x="136432" y="20557"/>
                </a:lnTo>
                <a:lnTo>
                  <a:pt x="136636" y="20557"/>
                </a:lnTo>
                <a:lnTo>
                  <a:pt x="136023" y="20455"/>
                </a:lnTo>
                <a:lnTo>
                  <a:pt x="137761" y="19739"/>
                </a:lnTo>
                <a:lnTo>
                  <a:pt x="137250" y="19739"/>
                </a:lnTo>
                <a:lnTo>
                  <a:pt x="137966" y="19227"/>
                </a:lnTo>
                <a:lnTo>
                  <a:pt x="136636" y="18307"/>
                </a:lnTo>
                <a:lnTo>
                  <a:pt x="136432" y="17489"/>
                </a:lnTo>
                <a:lnTo>
                  <a:pt x="136636" y="17591"/>
                </a:lnTo>
                <a:lnTo>
                  <a:pt x="136636" y="17080"/>
                </a:lnTo>
                <a:lnTo>
                  <a:pt x="136432" y="16773"/>
                </a:lnTo>
                <a:lnTo>
                  <a:pt x="136943" y="16670"/>
                </a:lnTo>
                <a:lnTo>
                  <a:pt x="136841" y="16670"/>
                </a:lnTo>
                <a:lnTo>
                  <a:pt x="136739" y="16466"/>
                </a:lnTo>
                <a:lnTo>
                  <a:pt x="137148" y="16364"/>
                </a:lnTo>
                <a:lnTo>
                  <a:pt x="137045" y="16364"/>
                </a:lnTo>
                <a:lnTo>
                  <a:pt x="137455" y="16159"/>
                </a:lnTo>
                <a:lnTo>
                  <a:pt x="137352" y="16057"/>
                </a:lnTo>
                <a:lnTo>
                  <a:pt x="137864" y="15955"/>
                </a:lnTo>
                <a:lnTo>
                  <a:pt x="137864" y="15852"/>
                </a:lnTo>
                <a:lnTo>
                  <a:pt x="139091" y="15034"/>
                </a:lnTo>
                <a:lnTo>
                  <a:pt x="138784" y="14625"/>
                </a:lnTo>
                <a:lnTo>
                  <a:pt x="138886" y="14216"/>
                </a:lnTo>
                <a:lnTo>
                  <a:pt x="138989" y="14216"/>
                </a:lnTo>
                <a:lnTo>
                  <a:pt x="139193" y="14011"/>
                </a:lnTo>
                <a:lnTo>
                  <a:pt x="139398" y="14011"/>
                </a:lnTo>
                <a:lnTo>
                  <a:pt x="139295" y="13909"/>
                </a:lnTo>
                <a:lnTo>
                  <a:pt x="141034" y="13705"/>
                </a:lnTo>
                <a:lnTo>
                  <a:pt x="141545" y="14011"/>
                </a:lnTo>
                <a:lnTo>
                  <a:pt x="141648" y="14625"/>
                </a:lnTo>
                <a:lnTo>
                  <a:pt x="139807" y="15852"/>
                </a:lnTo>
                <a:lnTo>
                  <a:pt x="139807" y="15955"/>
                </a:lnTo>
                <a:lnTo>
                  <a:pt x="139295" y="16159"/>
                </a:lnTo>
                <a:lnTo>
                  <a:pt x="139602" y="18511"/>
                </a:lnTo>
                <a:lnTo>
                  <a:pt x="140523" y="18716"/>
                </a:lnTo>
                <a:lnTo>
                  <a:pt x="140523" y="18920"/>
                </a:lnTo>
                <a:lnTo>
                  <a:pt x="140727" y="18920"/>
                </a:lnTo>
                <a:lnTo>
                  <a:pt x="140830" y="19330"/>
                </a:lnTo>
                <a:lnTo>
                  <a:pt x="142977" y="18818"/>
                </a:lnTo>
                <a:lnTo>
                  <a:pt x="142875" y="18716"/>
                </a:lnTo>
                <a:lnTo>
                  <a:pt x="143386" y="18511"/>
                </a:lnTo>
                <a:lnTo>
                  <a:pt x="143284" y="18716"/>
                </a:lnTo>
                <a:lnTo>
                  <a:pt x="144731" y="18619"/>
                </a:lnTo>
                <a:lnTo>
                  <a:pt x="144731" y="18619"/>
                </a:lnTo>
                <a:lnTo>
                  <a:pt x="146045" y="19125"/>
                </a:lnTo>
                <a:lnTo>
                  <a:pt x="144920" y="19227"/>
                </a:lnTo>
                <a:lnTo>
                  <a:pt x="144818" y="19432"/>
                </a:lnTo>
                <a:lnTo>
                  <a:pt x="144614" y="19330"/>
                </a:lnTo>
                <a:lnTo>
                  <a:pt x="144511" y="19636"/>
                </a:lnTo>
                <a:lnTo>
                  <a:pt x="141750" y="19739"/>
                </a:lnTo>
                <a:lnTo>
                  <a:pt x="141341" y="20045"/>
                </a:lnTo>
                <a:lnTo>
                  <a:pt x="142261" y="20864"/>
                </a:lnTo>
                <a:lnTo>
                  <a:pt x="142261" y="21784"/>
                </a:lnTo>
                <a:lnTo>
                  <a:pt x="140318" y="21375"/>
                </a:lnTo>
                <a:lnTo>
                  <a:pt x="139909" y="22398"/>
                </a:lnTo>
                <a:lnTo>
                  <a:pt x="140011" y="23318"/>
                </a:lnTo>
                <a:lnTo>
                  <a:pt x="140114" y="23932"/>
                </a:lnTo>
                <a:lnTo>
                  <a:pt x="139807" y="23932"/>
                </a:lnTo>
                <a:lnTo>
                  <a:pt x="140011" y="23318"/>
                </a:lnTo>
                <a:lnTo>
                  <a:pt x="138886" y="24545"/>
                </a:lnTo>
                <a:lnTo>
                  <a:pt x="138375" y="24239"/>
                </a:lnTo>
                <a:lnTo>
                  <a:pt x="134693" y="24750"/>
                </a:lnTo>
                <a:lnTo>
                  <a:pt x="135307" y="25261"/>
                </a:lnTo>
                <a:lnTo>
                  <a:pt x="134795" y="25057"/>
                </a:lnTo>
                <a:lnTo>
                  <a:pt x="134693" y="24750"/>
                </a:lnTo>
                <a:lnTo>
                  <a:pt x="133773" y="24443"/>
                </a:lnTo>
                <a:lnTo>
                  <a:pt x="132852" y="24955"/>
                </a:lnTo>
                <a:lnTo>
                  <a:pt x="131625" y="24443"/>
                </a:lnTo>
                <a:lnTo>
                  <a:pt x="131625" y="24136"/>
                </a:lnTo>
                <a:lnTo>
                  <a:pt x="131318" y="23830"/>
                </a:lnTo>
                <a:lnTo>
                  <a:pt x="131420" y="23420"/>
                </a:lnTo>
                <a:lnTo>
                  <a:pt x="131727" y="23216"/>
                </a:lnTo>
                <a:lnTo>
                  <a:pt x="131625" y="23114"/>
                </a:lnTo>
                <a:lnTo>
                  <a:pt x="132341" y="22500"/>
                </a:lnTo>
                <a:lnTo>
                  <a:pt x="131932" y="22398"/>
                </a:lnTo>
                <a:lnTo>
                  <a:pt x="132034" y="21273"/>
                </a:lnTo>
                <a:lnTo>
                  <a:pt x="132034" y="21273"/>
                </a:lnTo>
                <a:lnTo>
                  <a:pt x="130602" y="21886"/>
                </a:lnTo>
                <a:lnTo>
                  <a:pt x="130602" y="22193"/>
                </a:lnTo>
                <a:lnTo>
                  <a:pt x="131011" y="22295"/>
                </a:lnTo>
                <a:lnTo>
                  <a:pt x="130705" y="22398"/>
                </a:lnTo>
                <a:lnTo>
                  <a:pt x="130295" y="22398"/>
                </a:lnTo>
                <a:lnTo>
                  <a:pt x="130295" y="23318"/>
                </a:lnTo>
                <a:lnTo>
                  <a:pt x="130909" y="24341"/>
                </a:lnTo>
                <a:lnTo>
                  <a:pt x="130807" y="24545"/>
                </a:lnTo>
                <a:lnTo>
                  <a:pt x="131625" y="25261"/>
                </a:lnTo>
                <a:lnTo>
                  <a:pt x="131011" y="25057"/>
                </a:lnTo>
                <a:lnTo>
                  <a:pt x="130705" y="25466"/>
                </a:lnTo>
                <a:lnTo>
                  <a:pt x="128864" y="25466"/>
                </a:lnTo>
                <a:lnTo>
                  <a:pt x="127739" y="26080"/>
                </a:lnTo>
                <a:lnTo>
                  <a:pt x="127432" y="27205"/>
                </a:lnTo>
                <a:lnTo>
                  <a:pt x="127227" y="27205"/>
                </a:lnTo>
                <a:lnTo>
                  <a:pt x="127534" y="27409"/>
                </a:lnTo>
                <a:lnTo>
                  <a:pt x="127534" y="27409"/>
                </a:lnTo>
                <a:lnTo>
                  <a:pt x="126818" y="27307"/>
                </a:lnTo>
                <a:lnTo>
                  <a:pt x="126818" y="27307"/>
                </a:lnTo>
                <a:lnTo>
                  <a:pt x="127432" y="27409"/>
                </a:lnTo>
                <a:lnTo>
                  <a:pt x="125386" y="28023"/>
                </a:lnTo>
                <a:lnTo>
                  <a:pt x="124977" y="28841"/>
                </a:lnTo>
                <a:lnTo>
                  <a:pt x="124261" y="29148"/>
                </a:lnTo>
                <a:lnTo>
                  <a:pt x="124466" y="29352"/>
                </a:lnTo>
                <a:lnTo>
                  <a:pt x="123239" y="29455"/>
                </a:lnTo>
                <a:lnTo>
                  <a:pt x="123136" y="29148"/>
                </a:lnTo>
                <a:lnTo>
                  <a:pt x="122727" y="29352"/>
                </a:lnTo>
                <a:lnTo>
                  <a:pt x="123034" y="30170"/>
                </a:lnTo>
                <a:lnTo>
                  <a:pt x="120375" y="30375"/>
                </a:lnTo>
                <a:lnTo>
                  <a:pt x="120784" y="30477"/>
                </a:lnTo>
                <a:lnTo>
                  <a:pt x="120477" y="30580"/>
                </a:lnTo>
                <a:lnTo>
                  <a:pt x="120682" y="30682"/>
                </a:lnTo>
                <a:lnTo>
                  <a:pt x="120375" y="30784"/>
                </a:lnTo>
                <a:lnTo>
                  <a:pt x="122011" y="31193"/>
                </a:lnTo>
                <a:lnTo>
                  <a:pt x="121909" y="31295"/>
                </a:lnTo>
                <a:lnTo>
                  <a:pt x="122114" y="31295"/>
                </a:lnTo>
                <a:lnTo>
                  <a:pt x="122114" y="31398"/>
                </a:lnTo>
                <a:lnTo>
                  <a:pt x="122727" y="31602"/>
                </a:lnTo>
                <a:lnTo>
                  <a:pt x="122420" y="31705"/>
                </a:lnTo>
                <a:lnTo>
                  <a:pt x="122523" y="32114"/>
                </a:lnTo>
                <a:lnTo>
                  <a:pt x="123239" y="32523"/>
                </a:lnTo>
                <a:lnTo>
                  <a:pt x="123341" y="33136"/>
                </a:lnTo>
                <a:lnTo>
                  <a:pt x="123136" y="33034"/>
                </a:lnTo>
                <a:lnTo>
                  <a:pt x="123750" y="33852"/>
                </a:lnTo>
                <a:lnTo>
                  <a:pt x="123750" y="33852"/>
                </a:lnTo>
                <a:lnTo>
                  <a:pt x="123239" y="33341"/>
                </a:lnTo>
                <a:lnTo>
                  <a:pt x="123136" y="34261"/>
                </a:lnTo>
                <a:lnTo>
                  <a:pt x="123239" y="34159"/>
                </a:lnTo>
                <a:lnTo>
                  <a:pt x="123239" y="34261"/>
                </a:lnTo>
                <a:lnTo>
                  <a:pt x="122830" y="35386"/>
                </a:lnTo>
                <a:lnTo>
                  <a:pt x="117409" y="35284"/>
                </a:lnTo>
                <a:lnTo>
                  <a:pt x="117307" y="35489"/>
                </a:lnTo>
                <a:lnTo>
                  <a:pt x="116898" y="35591"/>
                </a:lnTo>
                <a:lnTo>
                  <a:pt x="116693" y="36307"/>
                </a:lnTo>
                <a:lnTo>
                  <a:pt x="116898" y="36307"/>
                </a:lnTo>
                <a:lnTo>
                  <a:pt x="116898" y="36614"/>
                </a:lnTo>
                <a:lnTo>
                  <a:pt x="117000" y="36614"/>
                </a:lnTo>
                <a:lnTo>
                  <a:pt x="116182" y="40091"/>
                </a:lnTo>
                <a:lnTo>
                  <a:pt x="116795" y="39784"/>
                </a:lnTo>
                <a:lnTo>
                  <a:pt x="116386" y="40295"/>
                </a:lnTo>
                <a:lnTo>
                  <a:pt x="116687" y="40446"/>
                </a:lnTo>
                <a:lnTo>
                  <a:pt x="116687" y="40446"/>
                </a:lnTo>
                <a:lnTo>
                  <a:pt x="116489" y="41932"/>
                </a:lnTo>
                <a:lnTo>
                  <a:pt x="118330" y="41625"/>
                </a:lnTo>
                <a:lnTo>
                  <a:pt x="118739" y="42136"/>
                </a:lnTo>
                <a:lnTo>
                  <a:pt x="118841" y="42034"/>
                </a:lnTo>
                <a:lnTo>
                  <a:pt x="119455" y="42955"/>
                </a:lnTo>
                <a:lnTo>
                  <a:pt x="122420" y="42034"/>
                </a:lnTo>
                <a:lnTo>
                  <a:pt x="122727" y="41625"/>
                </a:lnTo>
                <a:lnTo>
                  <a:pt x="123545" y="41318"/>
                </a:lnTo>
                <a:lnTo>
                  <a:pt x="123852" y="40500"/>
                </a:lnTo>
                <a:lnTo>
                  <a:pt x="124261" y="40193"/>
                </a:lnTo>
                <a:lnTo>
                  <a:pt x="123955" y="39784"/>
                </a:lnTo>
                <a:lnTo>
                  <a:pt x="124773" y="38045"/>
                </a:lnTo>
                <a:lnTo>
                  <a:pt x="126818" y="36920"/>
                </a:lnTo>
                <a:lnTo>
                  <a:pt x="126818" y="35693"/>
                </a:lnTo>
                <a:lnTo>
                  <a:pt x="129682" y="35591"/>
                </a:lnTo>
                <a:lnTo>
                  <a:pt x="131318" y="34466"/>
                </a:lnTo>
                <a:lnTo>
                  <a:pt x="136943" y="38864"/>
                </a:lnTo>
                <a:lnTo>
                  <a:pt x="137250" y="38864"/>
                </a:lnTo>
                <a:lnTo>
                  <a:pt x="137761" y="40091"/>
                </a:lnTo>
                <a:lnTo>
                  <a:pt x="137557" y="40193"/>
                </a:lnTo>
                <a:lnTo>
                  <a:pt x="137352" y="40807"/>
                </a:lnTo>
                <a:lnTo>
                  <a:pt x="137761" y="41011"/>
                </a:lnTo>
                <a:lnTo>
                  <a:pt x="138170" y="39989"/>
                </a:lnTo>
                <a:lnTo>
                  <a:pt x="138580" y="39886"/>
                </a:lnTo>
                <a:lnTo>
                  <a:pt x="138477" y="39375"/>
                </a:lnTo>
                <a:lnTo>
                  <a:pt x="138068" y="39170"/>
                </a:lnTo>
                <a:lnTo>
                  <a:pt x="138375" y="38455"/>
                </a:lnTo>
                <a:lnTo>
                  <a:pt x="139602" y="38966"/>
                </a:lnTo>
                <a:lnTo>
                  <a:pt x="137455" y="37432"/>
                </a:lnTo>
                <a:lnTo>
                  <a:pt x="137557" y="37023"/>
                </a:lnTo>
                <a:lnTo>
                  <a:pt x="136432" y="36818"/>
                </a:lnTo>
                <a:lnTo>
                  <a:pt x="134182" y="34057"/>
                </a:lnTo>
                <a:lnTo>
                  <a:pt x="134284" y="33341"/>
                </a:lnTo>
                <a:lnTo>
                  <a:pt x="135307" y="33239"/>
                </a:lnTo>
                <a:lnTo>
                  <a:pt x="135205" y="33750"/>
                </a:lnTo>
                <a:lnTo>
                  <a:pt x="135716" y="33750"/>
                </a:lnTo>
                <a:lnTo>
                  <a:pt x="135818" y="33545"/>
                </a:lnTo>
                <a:lnTo>
                  <a:pt x="136841" y="34670"/>
                </a:lnTo>
                <a:lnTo>
                  <a:pt x="136534" y="34670"/>
                </a:lnTo>
                <a:lnTo>
                  <a:pt x="138784" y="36102"/>
                </a:lnTo>
                <a:lnTo>
                  <a:pt x="138170" y="35898"/>
                </a:lnTo>
                <a:lnTo>
                  <a:pt x="140420" y="37330"/>
                </a:lnTo>
                <a:lnTo>
                  <a:pt x="140420" y="38557"/>
                </a:lnTo>
                <a:lnTo>
                  <a:pt x="140318" y="38557"/>
                </a:lnTo>
                <a:lnTo>
                  <a:pt x="141955" y="39989"/>
                </a:lnTo>
                <a:lnTo>
                  <a:pt x="141648" y="39989"/>
                </a:lnTo>
                <a:lnTo>
                  <a:pt x="141955" y="40398"/>
                </a:lnTo>
                <a:lnTo>
                  <a:pt x="143080" y="40500"/>
                </a:lnTo>
                <a:lnTo>
                  <a:pt x="143489" y="40807"/>
                </a:lnTo>
                <a:lnTo>
                  <a:pt x="143489" y="40909"/>
                </a:lnTo>
                <a:lnTo>
                  <a:pt x="142159" y="40909"/>
                </a:lnTo>
                <a:lnTo>
                  <a:pt x="142773" y="42239"/>
                </a:lnTo>
                <a:lnTo>
                  <a:pt x="143284" y="42545"/>
                </a:lnTo>
                <a:lnTo>
                  <a:pt x="143898" y="42545"/>
                </a:lnTo>
                <a:lnTo>
                  <a:pt x="143489" y="41318"/>
                </a:lnTo>
                <a:lnTo>
                  <a:pt x="144102" y="41523"/>
                </a:lnTo>
                <a:lnTo>
                  <a:pt x="144102" y="41523"/>
                </a:lnTo>
                <a:lnTo>
                  <a:pt x="143591" y="41011"/>
                </a:lnTo>
                <a:lnTo>
                  <a:pt x="144205" y="41011"/>
                </a:lnTo>
                <a:lnTo>
                  <a:pt x="144409" y="40807"/>
                </a:lnTo>
                <a:lnTo>
                  <a:pt x="143182" y="39989"/>
                </a:lnTo>
                <a:lnTo>
                  <a:pt x="143591" y="39784"/>
                </a:lnTo>
                <a:lnTo>
                  <a:pt x="143386" y="39682"/>
                </a:lnTo>
                <a:lnTo>
                  <a:pt x="143591" y="39580"/>
                </a:lnTo>
                <a:lnTo>
                  <a:pt x="143693" y="39784"/>
                </a:lnTo>
                <a:lnTo>
                  <a:pt x="143591" y="39477"/>
                </a:lnTo>
                <a:lnTo>
                  <a:pt x="143080" y="38761"/>
                </a:lnTo>
                <a:lnTo>
                  <a:pt x="143284" y="38352"/>
                </a:lnTo>
                <a:lnTo>
                  <a:pt x="143740" y="38678"/>
                </a:lnTo>
                <a:lnTo>
                  <a:pt x="143740" y="38678"/>
                </a:lnTo>
                <a:lnTo>
                  <a:pt x="144205" y="38864"/>
                </a:lnTo>
                <a:lnTo>
                  <a:pt x="144102" y="38557"/>
                </a:lnTo>
                <a:lnTo>
                  <a:pt x="144511" y="38761"/>
                </a:lnTo>
                <a:lnTo>
                  <a:pt x="144000" y="38250"/>
                </a:lnTo>
                <a:lnTo>
                  <a:pt x="145636" y="38045"/>
                </a:lnTo>
                <a:lnTo>
                  <a:pt x="145943" y="38250"/>
                </a:lnTo>
                <a:lnTo>
                  <a:pt x="146557" y="38250"/>
                </a:lnTo>
                <a:lnTo>
                  <a:pt x="146045" y="38864"/>
                </a:lnTo>
                <a:lnTo>
                  <a:pt x="146864" y="39989"/>
                </a:lnTo>
                <a:lnTo>
                  <a:pt x="146761" y="40295"/>
                </a:lnTo>
                <a:lnTo>
                  <a:pt x="147068" y="40398"/>
                </a:lnTo>
                <a:lnTo>
                  <a:pt x="146659" y="40602"/>
                </a:lnTo>
                <a:lnTo>
                  <a:pt x="146455" y="40295"/>
                </a:lnTo>
                <a:lnTo>
                  <a:pt x="146352" y="40705"/>
                </a:lnTo>
                <a:lnTo>
                  <a:pt x="146864" y="40807"/>
                </a:lnTo>
                <a:lnTo>
                  <a:pt x="147477" y="41727"/>
                </a:lnTo>
                <a:lnTo>
                  <a:pt x="147375" y="41830"/>
                </a:lnTo>
                <a:lnTo>
                  <a:pt x="147273" y="41932"/>
                </a:lnTo>
                <a:lnTo>
                  <a:pt x="148091" y="41932"/>
                </a:lnTo>
                <a:lnTo>
                  <a:pt x="147477" y="42239"/>
                </a:lnTo>
                <a:lnTo>
                  <a:pt x="147989" y="42239"/>
                </a:lnTo>
                <a:lnTo>
                  <a:pt x="147989" y="42341"/>
                </a:lnTo>
                <a:lnTo>
                  <a:pt x="148602" y="42239"/>
                </a:lnTo>
                <a:lnTo>
                  <a:pt x="149523" y="42852"/>
                </a:lnTo>
                <a:lnTo>
                  <a:pt x="150136" y="42648"/>
                </a:lnTo>
                <a:lnTo>
                  <a:pt x="150341" y="42136"/>
                </a:lnTo>
                <a:lnTo>
                  <a:pt x="152080" y="42955"/>
                </a:lnTo>
                <a:lnTo>
                  <a:pt x="152898" y="42852"/>
                </a:lnTo>
                <a:lnTo>
                  <a:pt x="153511" y="42239"/>
                </a:lnTo>
                <a:lnTo>
                  <a:pt x="154227" y="42443"/>
                </a:lnTo>
                <a:lnTo>
                  <a:pt x="154636" y="42136"/>
                </a:lnTo>
                <a:lnTo>
                  <a:pt x="154023" y="47659"/>
                </a:lnTo>
                <a:lnTo>
                  <a:pt x="152489" y="48068"/>
                </a:lnTo>
                <a:lnTo>
                  <a:pt x="152080" y="47864"/>
                </a:lnTo>
                <a:lnTo>
                  <a:pt x="151773" y="47864"/>
                </a:lnTo>
                <a:lnTo>
                  <a:pt x="151773" y="47761"/>
                </a:lnTo>
                <a:lnTo>
                  <a:pt x="151261" y="47557"/>
                </a:lnTo>
                <a:lnTo>
                  <a:pt x="150648" y="47761"/>
                </a:lnTo>
                <a:lnTo>
                  <a:pt x="150955" y="47557"/>
                </a:lnTo>
                <a:lnTo>
                  <a:pt x="150955" y="47557"/>
                </a:lnTo>
                <a:lnTo>
                  <a:pt x="149114" y="48170"/>
                </a:lnTo>
                <a:lnTo>
                  <a:pt x="146148" y="47659"/>
                </a:lnTo>
                <a:lnTo>
                  <a:pt x="145739" y="47148"/>
                </a:lnTo>
                <a:lnTo>
                  <a:pt x="144102" y="46739"/>
                </a:lnTo>
                <a:lnTo>
                  <a:pt x="144000" y="46432"/>
                </a:lnTo>
                <a:lnTo>
                  <a:pt x="143489" y="46227"/>
                </a:lnTo>
                <a:lnTo>
                  <a:pt x="141955" y="46534"/>
                </a:lnTo>
                <a:lnTo>
                  <a:pt x="141443" y="47250"/>
                </a:lnTo>
                <a:lnTo>
                  <a:pt x="141648" y="48170"/>
                </a:lnTo>
                <a:lnTo>
                  <a:pt x="140114" y="48580"/>
                </a:lnTo>
                <a:lnTo>
                  <a:pt x="133773" y="45818"/>
                </a:lnTo>
                <a:lnTo>
                  <a:pt x="133875" y="45818"/>
                </a:lnTo>
                <a:lnTo>
                  <a:pt x="132750" y="44898"/>
                </a:lnTo>
                <a:lnTo>
                  <a:pt x="133568" y="43670"/>
                </a:lnTo>
                <a:lnTo>
                  <a:pt x="133159" y="43057"/>
                </a:lnTo>
                <a:lnTo>
                  <a:pt x="133466" y="41932"/>
                </a:lnTo>
                <a:lnTo>
                  <a:pt x="132852" y="42136"/>
                </a:lnTo>
                <a:lnTo>
                  <a:pt x="132852" y="41830"/>
                </a:lnTo>
                <a:lnTo>
                  <a:pt x="132545" y="41727"/>
                </a:lnTo>
                <a:lnTo>
                  <a:pt x="132545" y="41625"/>
                </a:lnTo>
                <a:lnTo>
                  <a:pt x="130807" y="42136"/>
                </a:lnTo>
                <a:lnTo>
                  <a:pt x="130295" y="41830"/>
                </a:lnTo>
                <a:lnTo>
                  <a:pt x="122318" y="43977"/>
                </a:lnTo>
                <a:lnTo>
                  <a:pt x="121602" y="43670"/>
                </a:lnTo>
                <a:lnTo>
                  <a:pt x="120477" y="43875"/>
                </a:lnTo>
                <a:lnTo>
                  <a:pt x="119659" y="43057"/>
                </a:lnTo>
                <a:lnTo>
                  <a:pt x="115568" y="48477"/>
                </a:lnTo>
                <a:lnTo>
                  <a:pt x="115773" y="48784"/>
                </a:lnTo>
                <a:lnTo>
                  <a:pt x="114034" y="50932"/>
                </a:lnTo>
                <a:lnTo>
                  <a:pt x="112909" y="51239"/>
                </a:lnTo>
                <a:lnTo>
                  <a:pt x="109943" y="55739"/>
                </a:lnTo>
                <a:lnTo>
                  <a:pt x="109943" y="55739"/>
                </a:lnTo>
                <a:lnTo>
                  <a:pt x="110148" y="55534"/>
                </a:lnTo>
                <a:lnTo>
                  <a:pt x="110148" y="55534"/>
                </a:lnTo>
                <a:lnTo>
                  <a:pt x="108920" y="58602"/>
                </a:lnTo>
                <a:lnTo>
                  <a:pt x="109432" y="58807"/>
                </a:lnTo>
                <a:lnTo>
                  <a:pt x="109432" y="60034"/>
                </a:lnTo>
                <a:lnTo>
                  <a:pt x="109636" y="59932"/>
                </a:lnTo>
                <a:lnTo>
                  <a:pt x="109330" y="63716"/>
                </a:lnTo>
                <a:lnTo>
                  <a:pt x="108409" y="64841"/>
                </a:lnTo>
                <a:lnTo>
                  <a:pt x="109023" y="65659"/>
                </a:lnTo>
                <a:lnTo>
                  <a:pt x="109227" y="65557"/>
                </a:lnTo>
                <a:lnTo>
                  <a:pt x="109227" y="66170"/>
                </a:lnTo>
                <a:lnTo>
                  <a:pt x="110250" y="66170"/>
                </a:lnTo>
                <a:lnTo>
                  <a:pt x="109330" y="66375"/>
                </a:lnTo>
                <a:lnTo>
                  <a:pt x="109227" y="66273"/>
                </a:lnTo>
                <a:lnTo>
                  <a:pt x="109023" y="67091"/>
                </a:lnTo>
                <a:lnTo>
                  <a:pt x="109023" y="67091"/>
                </a:lnTo>
                <a:lnTo>
                  <a:pt x="109227" y="66989"/>
                </a:lnTo>
                <a:lnTo>
                  <a:pt x="109739" y="67909"/>
                </a:lnTo>
                <a:lnTo>
                  <a:pt x="110557" y="67705"/>
                </a:lnTo>
                <a:lnTo>
                  <a:pt x="110557" y="67705"/>
                </a:lnTo>
                <a:lnTo>
                  <a:pt x="110148" y="67909"/>
                </a:lnTo>
                <a:lnTo>
                  <a:pt x="110557" y="68114"/>
                </a:lnTo>
                <a:lnTo>
                  <a:pt x="110148" y="68318"/>
                </a:lnTo>
                <a:lnTo>
                  <a:pt x="110250" y="68318"/>
                </a:lnTo>
                <a:lnTo>
                  <a:pt x="110455" y="68523"/>
                </a:lnTo>
                <a:lnTo>
                  <a:pt x="110352" y="68727"/>
                </a:lnTo>
                <a:lnTo>
                  <a:pt x="110557" y="68625"/>
                </a:lnTo>
                <a:lnTo>
                  <a:pt x="110659" y="68932"/>
                </a:lnTo>
                <a:lnTo>
                  <a:pt x="110864" y="69034"/>
                </a:lnTo>
                <a:lnTo>
                  <a:pt x="110966" y="68932"/>
                </a:lnTo>
                <a:lnTo>
                  <a:pt x="111375" y="69648"/>
                </a:lnTo>
                <a:lnTo>
                  <a:pt x="111784" y="69852"/>
                </a:lnTo>
                <a:lnTo>
                  <a:pt x="111784" y="70261"/>
                </a:lnTo>
                <a:lnTo>
                  <a:pt x="112295" y="70875"/>
                </a:lnTo>
                <a:lnTo>
                  <a:pt x="112193" y="71182"/>
                </a:lnTo>
                <a:lnTo>
                  <a:pt x="112500" y="71182"/>
                </a:lnTo>
                <a:lnTo>
                  <a:pt x="112193" y="71284"/>
                </a:lnTo>
                <a:lnTo>
                  <a:pt x="117511" y="75477"/>
                </a:lnTo>
                <a:lnTo>
                  <a:pt x="119557" y="74761"/>
                </a:lnTo>
                <a:lnTo>
                  <a:pt x="119250" y="74761"/>
                </a:lnTo>
                <a:lnTo>
                  <a:pt x="120477" y="74659"/>
                </a:lnTo>
                <a:lnTo>
                  <a:pt x="119966" y="74659"/>
                </a:lnTo>
                <a:lnTo>
                  <a:pt x="121295" y="74557"/>
                </a:lnTo>
                <a:lnTo>
                  <a:pt x="121398" y="74761"/>
                </a:lnTo>
                <a:lnTo>
                  <a:pt x="127534" y="73227"/>
                </a:lnTo>
                <a:lnTo>
                  <a:pt x="127330" y="73432"/>
                </a:lnTo>
                <a:lnTo>
                  <a:pt x="129170" y="74455"/>
                </a:lnTo>
                <a:lnTo>
                  <a:pt x="129170" y="74761"/>
                </a:lnTo>
                <a:lnTo>
                  <a:pt x="129068" y="74761"/>
                </a:lnTo>
                <a:lnTo>
                  <a:pt x="129886" y="75477"/>
                </a:lnTo>
                <a:lnTo>
                  <a:pt x="130091" y="75477"/>
                </a:lnTo>
                <a:lnTo>
                  <a:pt x="130398" y="75580"/>
                </a:lnTo>
                <a:lnTo>
                  <a:pt x="130295" y="75170"/>
                </a:lnTo>
                <a:lnTo>
                  <a:pt x="130398" y="75477"/>
                </a:lnTo>
                <a:lnTo>
                  <a:pt x="130602" y="75170"/>
                </a:lnTo>
                <a:lnTo>
                  <a:pt x="131420" y="75375"/>
                </a:lnTo>
                <a:lnTo>
                  <a:pt x="131625" y="74966"/>
                </a:lnTo>
                <a:lnTo>
                  <a:pt x="132341" y="75784"/>
                </a:lnTo>
                <a:lnTo>
                  <a:pt x="132955" y="75886"/>
                </a:lnTo>
                <a:lnTo>
                  <a:pt x="132852" y="79466"/>
                </a:lnTo>
                <a:lnTo>
                  <a:pt x="132648" y="79568"/>
                </a:lnTo>
                <a:lnTo>
                  <a:pt x="133261" y="79875"/>
                </a:lnTo>
                <a:lnTo>
                  <a:pt x="133057" y="79977"/>
                </a:lnTo>
                <a:lnTo>
                  <a:pt x="132648" y="79670"/>
                </a:lnTo>
                <a:lnTo>
                  <a:pt x="132443" y="80591"/>
                </a:lnTo>
                <a:lnTo>
                  <a:pt x="132034" y="80693"/>
                </a:lnTo>
                <a:lnTo>
                  <a:pt x="132852" y="81716"/>
                </a:lnTo>
                <a:lnTo>
                  <a:pt x="132852" y="81716"/>
                </a:lnTo>
                <a:lnTo>
                  <a:pt x="132341" y="81409"/>
                </a:lnTo>
                <a:lnTo>
                  <a:pt x="132750" y="82023"/>
                </a:lnTo>
                <a:lnTo>
                  <a:pt x="132648" y="82023"/>
                </a:lnTo>
                <a:lnTo>
                  <a:pt x="133261" y="82636"/>
                </a:lnTo>
                <a:lnTo>
                  <a:pt x="132955" y="82534"/>
                </a:lnTo>
                <a:lnTo>
                  <a:pt x="135205" y="85909"/>
                </a:lnTo>
                <a:lnTo>
                  <a:pt x="136023" y="86114"/>
                </a:lnTo>
                <a:lnTo>
                  <a:pt x="135307" y="86318"/>
                </a:lnTo>
                <a:lnTo>
                  <a:pt x="135920" y="89284"/>
                </a:lnTo>
                <a:lnTo>
                  <a:pt x="136023" y="89182"/>
                </a:lnTo>
                <a:lnTo>
                  <a:pt x="136432" y="92557"/>
                </a:lnTo>
                <a:lnTo>
                  <a:pt x="134795" y="96648"/>
                </a:lnTo>
                <a:lnTo>
                  <a:pt x="137045" y="103602"/>
                </a:lnTo>
                <a:lnTo>
                  <a:pt x="136943" y="103602"/>
                </a:lnTo>
                <a:lnTo>
                  <a:pt x="140011" y="115364"/>
                </a:lnTo>
                <a:lnTo>
                  <a:pt x="146148" y="114955"/>
                </a:lnTo>
                <a:lnTo>
                  <a:pt x="146557" y="114648"/>
                </a:lnTo>
                <a:lnTo>
                  <a:pt x="147068" y="114648"/>
                </a:lnTo>
                <a:lnTo>
                  <a:pt x="152693" y="109125"/>
                </a:lnTo>
                <a:lnTo>
                  <a:pt x="153205" y="106977"/>
                </a:lnTo>
                <a:lnTo>
                  <a:pt x="153102" y="107080"/>
                </a:lnTo>
                <a:lnTo>
                  <a:pt x="153205" y="106875"/>
                </a:lnTo>
                <a:lnTo>
                  <a:pt x="153205" y="106977"/>
                </a:lnTo>
                <a:lnTo>
                  <a:pt x="155659" y="104523"/>
                </a:lnTo>
                <a:lnTo>
                  <a:pt x="155659" y="102784"/>
                </a:lnTo>
                <a:lnTo>
                  <a:pt x="155557" y="103091"/>
                </a:lnTo>
                <a:lnTo>
                  <a:pt x="155045" y="100330"/>
                </a:lnTo>
                <a:lnTo>
                  <a:pt x="160670" y="95932"/>
                </a:lnTo>
                <a:lnTo>
                  <a:pt x="160875" y="91125"/>
                </a:lnTo>
                <a:lnTo>
                  <a:pt x="160057" y="90307"/>
                </a:lnTo>
                <a:lnTo>
                  <a:pt x="159955" y="87136"/>
                </a:lnTo>
                <a:lnTo>
                  <a:pt x="159341" y="86523"/>
                </a:lnTo>
                <a:lnTo>
                  <a:pt x="161284" y="82125"/>
                </a:lnTo>
                <a:lnTo>
                  <a:pt x="161693" y="82023"/>
                </a:lnTo>
                <a:lnTo>
                  <a:pt x="170591" y="69341"/>
                </a:lnTo>
                <a:lnTo>
                  <a:pt x="170386" y="69136"/>
                </a:lnTo>
                <a:lnTo>
                  <a:pt x="170284" y="69341"/>
                </a:lnTo>
                <a:lnTo>
                  <a:pt x="170182" y="67807"/>
                </a:lnTo>
                <a:lnTo>
                  <a:pt x="164557" y="69341"/>
                </a:lnTo>
                <a:lnTo>
                  <a:pt x="162511" y="68114"/>
                </a:lnTo>
                <a:lnTo>
                  <a:pt x="163330" y="67602"/>
                </a:lnTo>
                <a:lnTo>
                  <a:pt x="162920" y="66784"/>
                </a:lnTo>
                <a:lnTo>
                  <a:pt x="162920" y="66886"/>
                </a:lnTo>
                <a:lnTo>
                  <a:pt x="159955" y="64125"/>
                </a:lnTo>
                <a:lnTo>
                  <a:pt x="159955" y="64534"/>
                </a:lnTo>
                <a:lnTo>
                  <a:pt x="157193" y="58295"/>
                </a:lnTo>
                <a:lnTo>
                  <a:pt x="157193" y="58295"/>
                </a:lnTo>
                <a:lnTo>
                  <a:pt x="157295" y="58398"/>
                </a:lnTo>
                <a:lnTo>
                  <a:pt x="156375" y="56761"/>
                </a:lnTo>
                <a:lnTo>
                  <a:pt x="155966" y="56557"/>
                </a:lnTo>
                <a:lnTo>
                  <a:pt x="155659" y="56148"/>
                </a:lnTo>
                <a:lnTo>
                  <a:pt x="155864" y="55432"/>
                </a:lnTo>
                <a:lnTo>
                  <a:pt x="152591" y="49193"/>
                </a:lnTo>
                <a:lnTo>
                  <a:pt x="152591" y="49193"/>
                </a:lnTo>
                <a:lnTo>
                  <a:pt x="153716" y="51136"/>
                </a:lnTo>
                <a:lnTo>
                  <a:pt x="154330" y="50830"/>
                </a:lnTo>
                <a:lnTo>
                  <a:pt x="154739" y="49602"/>
                </a:lnTo>
                <a:lnTo>
                  <a:pt x="154534" y="51136"/>
                </a:lnTo>
                <a:lnTo>
                  <a:pt x="158727" y="56557"/>
                </a:lnTo>
                <a:lnTo>
                  <a:pt x="158625" y="56557"/>
                </a:lnTo>
                <a:lnTo>
                  <a:pt x="162614" y="64330"/>
                </a:lnTo>
                <a:lnTo>
                  <a:pt x="162511" y="64227"/>
                </a:lnTo>
                <a:lnTo>
                  <a:pt x="162511" y="64227"/>
                </a:lnTo>
                <a:lnTo>
                  <a:pt x="163330" y="66989"/>
                </a:lnTo>
                <a:lnTo>
                  <a:pt x="171102" y="63818"/>
                </a:lnTo>
                <a:lnTo>
                  <a:pt x="171102" y="63409"/>
                </a:lnTo>
                <a:lnTo>
                  <a:pt x="173557" y="62489"/>
                </a:lnTo>
                <a:lnTo>
                  <a:pt x="173659" y="61977"/>
                </a:lnTo>
                <a:lnTo>
                  <a:pt x="174580" y="61568"/>
                </a:lnTo>
                <a:lnTo>
                  <a:pt x="174989" y="60750"/>
                </a:lnTo>
                <a:lnTo>
                  <a:pt x="175807" y="60443"/>
                </a:lnTo>
                <a:lnTo>
                  <a:pt x="175705" y="59625"/>
                </a:lnTo>
                <a:lnTo>
                  <a:pt x="176114" y="58807"/>
                </a:lnTo>
                <a:lnTo>
                  <a:pt x="176216" y="59114"/>
                </a:lnTo>
                <a:lnTo>
                  <a:pt x="177341" y="57170"/>
                </a:lnTo>
                <a:lnTo>
                  <a:pt x="174273" y="54920"/>
                </a:lnTo>
                <a:lnTo>
                  <a:pt x="173864" y="52977"/>
                </a:lnTo>
                <a:lnTo>
                  <a:pt x="172330" y="55023"/>
                </a:lnTo>
                <a:lnTo>
                  <a:pt x="170080" y="55330"/>
                </a:lnTo>
                <a:lnTo>
                  <a:pt x="169875" y="55023"/>
                </a:lnTo>
                <a:lnTo>
                  <a:pt x="169568" y="55023"/>
                </a:lnTo>
                <a:lnTo>
                  <a:pt x="169670" y="54818"/>
                </a:lnTo>
                <a:lnTo>
                  <a:pt x="169466" y="54716"/>
                </a:lnTo>
                <a:lnTo>
                  <a:pt x="169670" y="54000"/>
                </a:lnTo>
                <a:lnTo>
                  <a:pt x="169466" y="53284"/>
                </a:lnTo>
                <a:lnTo>
                  <a:pt x="169057" y="53795"/>
                </a:lnTo>
                <a:lnTo>
                  <a:pt x="169057" y="54511"/>
                </a:lnTo>
                <a:lnTo>
                  <a:pt x="168239" y="53182"/>
                </a:lnTo>
                <a:lnTo>
                  <a:pt x="168341" y="53182"/>
                </a:lnTo>
                <a:lnTo>
                  <a:pt x="168239" y="52568"/>
                </a:lnTo>
                <a:lnTo>
                  <a:pt x="168341" y="52568"/>
                </a:lnTo>
                <a:lnTo>
                  <a:pt x="165886" y="49807"/>
                </a:lnTo>
                <a:lnTo>
                  <a:pt x="166193" y="49602"/>
                </a:lnTo>
                <a:lnTo>
                  <a:pt x="165989" y="49193"/>
                </a:lnTo>
                <a:lnTo>
                  <a:pt x="166398" y="49295"/>
                </a:lnTo>
                <a:lnTo>
                  <a:pt x="166807" y="48682"/>
                </a:lnTo>
                <a:lnTo>
                  <a:pt x="166807" y="48784"/>
                </a:lnTo>
                <a:lnTo>
                  <a:pt x="171409" y="52568"/>
                </a:lnTo>
                <a:lnTo>
                  <a:pt x="172943" y="52466"/>
                </a:lnTo>
                <a:lnTo>
                  <a:pt x="173557" y="52057"/>
                </a:lnTo>
                <a:lnTo>
                  <a:pt x="174273" y="52364"/>
                </a:lnTo>
                <a:lnTo>
                  <a:pt x="174580" y="53182"/>
                </a:lnTo>
                <a:lnTo>
                  <a:pt x="177545" y="54000"/>
                </a:lnTo>
                <a:lnTo>
                  <a:pt x="177648" y="53898"/>
                </a:lnTo>
                <a:lnTo>
                  <a:pt x="177750" y="54000"/>
                </a:lnTo>
                <a:lnTo>
                  <a:pt x="182761" y="53898"/>
                </a:lnTo>
                <a:lnTo>
                  <a:pt x="182557" y="53795"/>
                </a:lnTo>
                <a:lnTo>
                  <a:pt x="182557" y="53795"/>
                </a:lnTo>
                <a:lnTo>
                  <a:pt x="182864" y="53898"/>
                </a:lnTo>
                <a:lnTo>
                  <a:pt x="182966" y="53898"/>
                </a:lnTo>
                <a:lnTo>
                  <a:pt x="184091" y="55432"/>
                </a:lnTo>
                <a:lnTo>
                  <a:pt x="184500" y="55636"/>
                </a:lnTo>
                <a:lnTo>
                  <a:pt x="184500" y="55534"/>
                </a:lnTo>
                <a:lnTo>
                  <a:pt x="185114" y="55534"/>
                </a:lnTo>
                <a:lnTo>
                  <a:pt x="184909" y="56045"/>
                </a:lnTo>
                <a:lnTo>
                  <a:pt x="185727" y="56557"/>
                </a:lnTo>
                <a:lnTo>
                  <a:pt x="186750" y="56250"/>
                </a:lnTo>
                <a:lnTo>
                  <a:pt x="185727" y="57068"/>
                </a:lnTo>
                <a:lnTo>
                  <a:pt x="185420" y="57068"/>
                </a:lnTo>
                <a:lnTo>
                  <a:pt x="187568" y="58602"/>
                </a:lnTo>
                <a:lnTo>
                  <a:pt x="188386" y="58193"/>
                </a:lnTo>
                <a:lnTo>
                  <a:pt x="188284" y="57170"/>
                </a:lnTo>
                <a:lnTo>
                  <a:pt x="188898" y="57170"/>
                </a:lnTo>
                <a:lnTo>
                  <a:pt x="188693" y="57682"/>
                </a:lnTo>
                <a:lnTo>
                  <a:pt x="189205" y="57682"/>
                </a:lnTo>
                <a:lnTo>
                  <a:pt x="188795" y="57989"/>
                </a:lnTo>
                <a:lnTo>
                  <a:pt x="188898" y="57989"/>
                </a:lnTo>
                <a:lnTo>
                  <a:pt x="189307" y="60239"/>
                </a:lnTo>
                <a:lnTo>
                  <a:pt x="189205" y="60239"/>
                </a:lnTo>
                <a:lnTo>
                  <a:pt x="189205" y="60545"/>
                </a:lnTo>
                <a:lnTo>
                  <a:pt x="189307" y="60341"/>
                </a:lnTo>
                <a:lnTo>
                  <a:pt x="190636" y="64227"/>
                </a:lnTo>
                <a:lnTo>
                  <a:pt x="190534" y="64227"/>
                </a:lnTo>
                <a:lnTo>
                  <a:pt x="193160" y="69965"/>
                </a:lnTo>
                <a:lnTo>
                  <a:pt x="194216" y="71693"/>
                </a:lnTo>
                <a:lnTo>
                  <a:pt x="195955" y="70568"/>
                </a:lnTo>
                <a:lnTo>
                  <a:pt x="195545" y="70261"/>
                </a:lnTo>
                <a:lnTo>
                  <a:pt x="195852" y="69443"/>
                </a:lnTo>
                <a:lnTo>
                  <a:pt x="196364" y="69239"/>
                </a:lnTo>
                <a:lnTo>
                  <a:pt x="196568" y="66375"/>
                </a:lnTo>
                <a:lnTo>
                  <a:pt x="196466" y="66170"/>
                </a:lnTo>
                <a:lnTo>
                  <a:pt x="196261" y="63920"/>
                </a:lnTo>
                <a:lnTo>
                  <a:pt x="196875" y="63818"/>
                </a:lnTo>
                <a:lnTo>
                  <a:pt x="200455" y="59830"/>
                </a:lnTo>
                <a:lnTo>
                  <a:pt x="200250" y="59932"/>
                </a:lnTo>
                <a:lnTo>
                  <a:pt x="200250" y="59932"/>
                </a:lnTo>
                <a:lnTo>
                  <a:pt x="201580" y="58705"/>
                </a:lnTo>
                <a:lnTo>
                  <a:pt x="201477" y="58091"/>
                </a:lnTo>
                <a:lnTo>
                  <a:pt x="202398" y="57580"/>
                </a:lnTo>
                <a:lnTo>
                  <a:pt x="202295" y="57068"/>
                </a:lnTo>
                <a:lnTo>
                  <a:pt x="202500" y="57580"/>
                </a:lnTo>
                <a:lnTo>
                  <a:pt x="202705" y="57682"/>
                </a:lnTo>
                <a:lnTo>
                  <a:pt x="202909" y="57273"/>
                </a:lnTo>
                <a:lnTo>
                  <a:pt x="203114" y="57886"/>
                </a:lnTo>
                <a:lnTo>
                  <a:pt x="203216" y="57682"/>
                </a:lnTo>
                <a:lnTo>
                  <a:pt x="203420" y="57784"/>
                </a:lnTo>
                <a:lnTo>
                  <a:pt x="203420" y="57784"/>
                </a:lnTo>
                <a:lnTo>
                  <a:pt x="203216" y="57477"/>
                </a:lnTo>
                <a:lnTo>
                  <a:pt x="203318" y="57273"/>
                </a:lnTo>
                <a:lnTo>
                  <a:pt x="203625" y="57682"/>
                </a:lnTo>
                <a:lnTo>
                  <a:pt x="203625" y="57170"/>
                </a:lnTo>
                <a:lnTo>
                  <a:pt x="203830" y="57682"/>
                </a:lnTo>
                <a:lnTo>
                  <a:pt x="204136" y="56966"/>
                </a:lnTo>
                <a:lnTo>
                  <a:pt x="204136" y="57375"/>
                </a:lnTo>
                <a:lnTo>
                  <a:pt x="204341" y="57273"/>
                </a:lnTo>
                <a:lnTo>
                  <a:pt x="204341" y="57580"/>
                </a:lnTo>
                <a:lnTo>
                  <a:pt x="204648" y="57170"/>
                </a:lnTo>
                <a:lnTo>
                  <a:pt x="204545" y="56250"/>
                </a:lnTo>
                <a:lnTo>
                  <a:pt x="204239" y="55943"/>
                </a:lnTo>
                <a:lnTo>
                  <a:pt x="204443" y="55943"/>
                </a:lnTo>
                <a:lnTo>
                  <a:pt x="204443" y="55739"/>
                </a:lnTo>
                <a:lnTo>
                  <a:pt x="205773" y="57068"/>
                </a:lnTo>
                <a:lnTo>
                  <a:pt x="206795" y="59216"/>
                </a:lnTo>
                <a:lnTo>
                  <a:pt x="206795" y="58909"/>
                </a:lnTo>
                <a:lnTo>
                  <a:pt x="207102" y="59011"/>
                </a:lnTo>
                <a:lnTo>
                  <a:pt x="207307" y="59625"/>
                </a:lnTo>
                <a:lnTo>
                  <a:pt x="207307" y="59420"/>
                </a:lnTo>
                <a:lnTo>
                  <a:pt x="207818" y="59523"/>
                </a:lnTo>
                <a:lnTo>
                  <a:pt x="208125" y="60136"/>
                </a:lnTo>
                <a:lnTo>
                  <a:pt x="207716" y="60136"/>
                </a:lnTo>
                <a:lnTo>
                  <a:pt x="208125" y="60648"/>
                </a:lnTo>
                <a:lnTo>
                  <a:pt x="208125" y="60239"/>
                </a:lnTo>
                <a:lnTo>
                  <a:pt x="208432" y="60750"/>
                </a:lnTo>
                <a:lnTo>
                  <a:pt x="208330" y="60750"/>
                </a:lnTo>
                <a:lnTo>
                  <a:pt x="208739" y="63614"/>
                </a:lnTo>
                <a:lnTo>
                  <a:pt x="209148" y="63102"/>
                </a:lnTo>
                <a:lnTo>
                  <a:pt x="209148" y="63716"/>
                </a:lnTo>
                <a:lnTo>
                  <a:pt x="209352" y="63409"/>
                </a:lnTo>
                <a:lnTo>
                  <a:pt x="210170" y="63409"/>
                </a:lnTo>
                <a:lnTo>
                  <a:pt x="210477" y="63205"/>
                </a:lnTo>
                <a:lnTo>
                  <a:pt x="210477" y="62795"/>
                </a:lnTo>
                <a:lnTo>
                  <a:pt x="210886" y="62898"/>
                </a:lnTo>
                <a:lnTo>
                  <a:pt x="210989" y="62182"/>
                </a:lnTo>
                <a:lnTo>
                  <a:pt x="211807" y="63000"/>
                </a:lnTo>
                <a:lnTo>
                  <a:pt x="212318" y="64943"/>
                </a:lnTo>
                <a:lnTo>
                  <a:pt x="212216" y="64943"/>
                </a:lnTo>
                <a:lnTo>
                  <a:pt x="212523" y="65966"/>
                </a:lnTo>
                <a:lnTo>
                  <a:pt x="212625" y="65659"/>
                </a:lnTo>
                <a:lnTo>
                  <a:pt x="213239" y="69750"/>
                </a:lnTo>
                <a:lnTo>
                  <a:pt x="213341" y="69545"/>
                </a:lnTo>
                <a:lnTo>
                  <a:pt x="213136" y="71386"/>
                </a:lnTo>
                <a:lnTo>
                  <a:pt x="218045" y="78545"/>
                </a:lnTo>
                <a:lnTo>
                  <a:pt x="218455" y="78545"/>
                </a:lnTo>
                <a:lnTo>
                  <a:pt x="218557" y="78341"/>
                </a:lnTo>
                <a:lnTo>
                  <a:pt x="218864" y="78341"/>
                </a:lnTo>
                <a:lnTo>
                  <a:pt x="217739" y="74659"/>
                </a:lnTo>
                <a:lnTo>
                  <a:pt x="215182" y="72307"/>
                </a:lnTo>
                <a:lnTo>
                  <a:pt x="215284" y="72614"/>
                </a:lnTo>
                <a:lnTo>
                  <a:pt x="214875" y="72102"/>
                </a:lnTo>
                <a:lnTo>
                  <a:pt x="215182" y="72307"/>
                </a:lnTo>
                <a:lnTo>
                  <a:pt x="214875" y="71284"/>
                </a:lnTo>
                <a:lnTo>
                  <a:pt x="214773" y="71386"/>
                </a:lnTo>
                <a:lnTo>
                  <a:pt x="213852" y="69852"/>
                </a:lnTo>
                <a:lnTo>
                  <a:pt x="214364" y="66580"/>
                </a:lnTo>
                <a:lnTo>
                  <a:pt x="214261" y="66375"/>
                </a:lnTo>
                <a:lnTo>
                  <a:pt x="215080" y="66273"/>
                </a:lnTo>
                <a:lnTo>
                  <a:pt x="215080" y="66784"/>
                </a:lnTo>
                <a:lnTo>
                  <a:pt x="216409" y="67398"/>
                </a:lnTo>
                <a:lnTo>
                  <a:pt x="216409" y="67295"/>
                </a:lnTo>
                <a:lnTo>
                  <a:pt x="216716" y="67602"/>
                </a:lnTo>
                <a:lnTo>
                  <a:pt x="216716" y="67500"/>
                </a:lnTo>
                <a:lnTo>
                  <a:pt x="217023" y="68011"/>
                </a:lnTo>
                <a:lnTo>
                  <a:pt x="217125" y="67909"/>
                </a:lnTo>
                <a:lnTo>
                  <a:pt x="217330" y="68625"/>
                </a:lnTo>
                <a:lnTo>
                  <a:pt x="217636" y="68625"/>
                </a:lnTo>
                <a:lnTo>
                  <a:pt x="217739" y="69034"/>
                </a:lnTo>
                <a:lnTo>
                  <a:pt x="219068" y="69648"/>
                </a:lnTo>
                <a:lnTo>
                  <a:pt x="218966" y="71182"/>
                </a:lnTo>
                <a:lnTo>
                  <a:pt x="218966" y="71182"/>
                </a:lnTo>
                <a:lnTo>
                  <a:pt x="219886" y="70568"/>
                </a:lnTo>
                <a:lnTo>
                  <a:pt x="219886" y="69750"/>
                </a:lnTo>
                <a:lnTo>
                  <a:pt x="220500" y="70159"/>
                </a:lnTo>
                <a:lnTo>
                  <a:pt x="220091" y="69545"/>
                </a:lnTo>
                <a:lnTo>
                  <a:pt x="220602" y="69852"/>
                </a:lnTo>
                <a:lnTo>
                  <a:pt x="220398" y="69443"/>
                </a:lnTo>
                <a:lnTo>
                  <a:pt x="222545" y="68318"/>
                </a:lnTo>
                <a:lnTo>
                  <a:pt x="222737" y="67743"/>
                </a:lnTo>
                <a:lnTo>
                  <a:pt x="222648" y="67295"/>
                </a:lnTo>
                <a:lnTo>
                  <a:pt x="222750" y="67295"/>
                </a:lnTo>
                <a:lnTo>
                  <a:pt x="222750" y="66886"/>
                </a:lnTo>
                <a:lnTo>
                  <a:pt x="222852" y="67091"/>
                </a:lnTo>
                <a:lnTo>
                  <a:pt x="222545" y="65864"/>
                </a:lnTo>
                <a:lnTo>
                  <a:pt x="219375" y="61773"/>
                </a:lnTo>
                <a:lnTo>
                  <a:pt x="219477" y="61773"/>
                </a:lnTo>
                <a:lnTo>
                  <a:pt x="218659" y="60239"/>
                </a:lnTo>
                <a:lnTo>
                  <a:pt x="219170" y="58398"/>
                </a:lnTo>
                <a:lnTo>
                  <a:pt x="219682" y="58500"/>
                </a:lnTo>
                <a:lnTo>
                  <a:pt x="220602" y="57477"/>
                </a:lnTo>
                <a:lnTo>
                  <a:pt x="221216" y="57989"/>
                </a:lnTo>
                <a:lnTo>
                  <a:pt x="221625" y="57682"/>
                </a:lnTo>
                <a:lnTo>
                  <a:pt x="221830" y="57886"/>
                </a:lnTo>
                <a:lnTo>
                  <a:pt x="221830" y="58500"/>
                </a:lnTo>
                <a:lnTo>
                  <a:pt x="222239" y="59011"/>
                </a:lnTo>
                <a:lnTo>
                  <a:pt x="222136" y="59011"/>
                </a:lnTo>
                <a:lnTo>
                  <a:pt x="222545" y="59114"/>
                </a:lnTo>
                <a:lnTo>
                  <a:pt x="222239" y="58500"/>
                </a:lnTo>
                <a:lnTo>
                  <a:pt x="222443" y="58091"/>
                </a:lnTo>
                <a:lnTo>
                  <a:pt x="224080" y="57477"/>
                </a:lnTo>
                <a:lnTo>
                  <a:pt x="224591" y="57477"/>
                </a:lnTo>
                <a:lnTo>
                  <a:pt x="224693" y="57170"/>
                </a:lnTo>
                <a:lnTo>
                  <a:pt x="225102" y="57068"/>
                </a:lnTo>
                <a:lnTo>
                  <a:pt x="224795" y="56455"/>
                </a:lnTo>
                <a:lnTo>
                  <a:pt x="225000" y="56250"/>
                </a:lnTo>
                <a:lnTo>
                  <a:pt x="225716" y="57068"/>
                </a:lnTo>
                <a:lnTo>
                  <a:pt x="226023" y="56659"/>
                </a:lnTo>
                <a:lnTo>
                  <a:pt x="226125" y="56761"/>
                </a:lnTo>
                <a:lnTo>
                  <a:pt x="226534" y="56659"/>
                </a:lnTo>
                <a:lnTo>
                  <a:pt x="226739" y="56659"/>
                </a:lnTo>
                <a:lnTo>
                  <a:pt x="226739" y="56557"/>
                </a:lnTo>
                <a:lnTo>
                  <a:pt x="227352" y="56455"/>
                </a:lnTo>
                <a:lnTo>
                  <a:pt x="227761" y="55739"/>
                </a:lnTo>
                <a:lnTo>
                  <a:pt x="228170" y="55739"/>
                </a:lnTo>
                <a:lnTo>
                  <a:pt x="228375" y="55534"/>
                </a:lnTo>
                <a:lnTo>
                  <a:pt x="228477" y="54920"/>
                </a:lnTo>
                <a:lnTo>
                  <a:pt x="229807" y="54000"/>
                </a:lnTo>
                <a:lnTo>
                  <a:pt x="229705" y="53386"/>
                </a:lnTo>
                <a:lnTo>
                  <a:pt x="229193" y="53182"/>
                </a:lnTo>
                <a:lnTo>
                  <a:pt x="229807" y="52977"/>
                </a:lnTo>
                <a:lnTo>
                  <a:pt x="229398" y="52466"/>
                </a:lnTo>
                <a:lnTo>
                  <a:pt x="229602" y="52466"/>
                </a:lnTo>
                <a:lnTo>
                  <a:pt x="229807" y="52670"/>
                </a:lnTo>
                <a:lnTo>
                  <a:pt x="230318" y="50932"/>
                </a:lnTo>
                <a:lnTo>
                  <a:pt x="230727" y="50932"/>
                </a:lnTo>
                <a:lnTo>
                  <a:pt x="230523" y="50318"/>
                </a:lnTo>
                <a:lnTo>
                  <a:pt x="230625" y="50318"/>
                </a:lnTo>
                <a:lnTo>
                  <a:pt x="230318" y="50114"/>
                </a:lnTo>
                <a:lnTo>
                  <a:pt x="230727" y="50114"/>
                </a:lnTo>
                <a:lnTo>
                  <a:pt x="230625" y="49602"/>
                </a:lnTo>
                <a:lnTo>
                  <a:pt x="230318" y="49705"/>
                </a:lnTo>
                <a:lnTo>
                  <a:pt x="230625" y="49295"/>
                </a:lnTo>
                <a:lnTo>
                  <a:pt x="229807" y="48886"/>
                </a:lnTo>
                <a:lnTo>
                  <a:pt x="229295" y="49091"/>
                </a:lnTo>
                <a:lnTo>
                  <a:pt x="228886" y="48989"/>
                </a:lnTo>
                <a:lnTo>
                  <a:pt x="230011" y="48273"/>
                </a:lnTo>
                <a:lnTo>
                  <a:pt x="229909" y="47966"/>
                </a:lnTo>
                <a:lnTo>
                  <a:pt x="228682" y="47148"/>
                </a:lnTo>
                <a:lnTo>
                  <a:pt x="228170" y="47250"/>
                </a:lnTo>
                <a:lnTo>
                  <a:pt x="228477" y="47045"/>
                </a:lnTo>
                <a:lnTo>
                  <a:pt x="229807" y="47455"/>
                </a:lnTo>
                <a:lnTo>
                  <a:pt x="226227" y="44080"/>
                </a:lnTo>
                <a:lnTo>
                  <a:pt x="226739" y="43057"/>
                </a:lnTo>
                <a:lnTo>
                  <a:pt x="226534" y="42750"/>
                </a:lnTo>
                <a:lnTo>
                  <a:pt x="226534" y="42750"/>
                </a:lnTo>
                <a:lnTo>
                  <a:pt x="226739" y="42955"/>
                </a:lnTo>
                <a:lnTo>
                  <a:pt x="227045" y="42545"/>
                </a:lnTo>
                <a:lnTo>
                  <a:pt x="226943" y="42341"/>
                </a:lnTo>
                <a:lnTo>
                  <a:pt x="228170" y="41932"/>
                </a:lnTo>
                <a:lnTo>
                  <a:pt x="228170" y="41523"/>
                </a:lnTo>
                <a:lnTo>
                  <a:pt x="225920" y="41216"/>
                </a:lnTo>
                <a:lnTo>
                  <a:pt x="225511" y="41830"/>
                </a:lnTo>
                <a:lnTo>
                  <a:pt x="225000" y="41625"/>
                </a:lnTo>
                <a:lnTo>
                  <a:pt x="224898" y="41216"/>
                </a:lnTo>
                <a:lnTo>
                  <a:pt x="223159" y="39989"/>
                </a:lnTo>
                <a:lnTo>
                  <a:pt x="224182" y="39580"/>
                </a:lnTo>
                <a:lnTo>
                  <a:pt x="224284" y="38966"/>
                </a:lnTo>
                <a:lnTo>
                  <a:pt x="224898" y="38659"/>
                </a:lnTo>
                <a:lnTo>
                  <a:pt x="225000" y="38250"/>
                </a:lnTo>
                <a:lnTo>
                  <a:pt x="225614" y="37943"/>
                </a:lnTo>
                <a:lnTo>
                  <a:pt x="226227" y="38557"/>
                </a:lnTo>
                <a:lnTo>
                  <a:pt x="226023" y="39477"/>
                </a:lnTo>
                <a:lnTo>
                  <a:pt x="226432" y="39477"/>
                </a:lnTo>
                <a:lnTo>
                  <a:pt x="226432" y="39784"/>
                </a:lnTo>
                <a:lnTo>
                  <a:pt x="226125" y="39989"/>
                </a:lnTo>
                <a:lnTo>
                  <a:pt x="226534" y="39989"/>
                </a:lnTo>
                <a:lnTo>
                  <a:pt x="226636" y="39886"/>
                </a:lnTo>
                <a:lnTo>
                  <a:pt x="228273" y="38864"/>
                </a:lnTo>
                <a:lnTo>
                  <a:pt x="228682" y="39273"/>
                </a:lnTo>
                <a:lnTo>
                  <a:pt x="228784" y="39068"/>
                </a:lnTo>
                <a:lnTo>
                  <a:pt x="229500" y="39580"/>
                </a:lnTo>
                <a:lnTo>
                  <a:pt x="229602" y="40091"/>
                </a:lnTo>
                <a:lnTo>
                  <a:pt x="229909" y="40193"/>
                </a:lnTo>
                <a:lnTo>
                  <a:pt x="229500" y="40807"/>
                </a:lnTo>
                <a:lnTo>
                  <a:pt x="230011" y="40807"/>
                </a:lnTo>
                <a:lnTo>
                  <a:pt x="229807" y="41011"/>
                </a:lnTo>
                <a:lnTo>
                  <a:pt x="230114" y="41114"/>
                </a:lnTo>
                <a:lnTo>
                  <a:pt x="230216" y="41216"/>
                </a:lnTo>
                <a:lnTo>
                  <a:pt x="230420" y="41114"/>
                </a:lnTo>
                <a:lnTo>
                  <a:pt x="230523" y="40909"/>
                </a:lnTo>
                <a:lnTo>
                  <a:pt x="231955" y="42136"/>
                </a:lnTo>
                <a:lnTo>
                  <a:pt x="231341" y="42136"/>
                </a:lnTo>
                <a:lnTo>
                  <a:pt x="232670" y="44182"/>
                </a:lnTo>
                <a:lnTo>
                  <a:pt x="232568" y="44284"/>
                </a:lnTo>
                <a:lnTo>
                  <a:pt x="232670" y="44386"/>
                </a:lnTo>
                <a:lnTo>
                  <a:pt x="232466" y="44386"/>
                </a:lnTo>
                <a:lnTo>
                  <a:pt x="232875" y="44795"/>
                </a:lnTo>
                <a:lnTo>
                  <a:pt x="233080" y="44591"/>
                </a:lnTo>
                <a:lnTo>
                  <a:pt x="233182" y="44284"/>
                </a:lnTo>
                <a:lnTo>
                  <a:pt x="233489" y="44489"/>
                </a:lnTo>
                <a:lnTo>
                  <a:pt x="233386" y="44284"/>
                </a:lnTo>
                <a:lnTo>
                  <a:pt x="233591" y="44284"/>
                </a:lnTo>
                <a:lnTo>
                  <a:pt x="233693" y="44080"/>
                </a:lnTo>
                <a:lnTo>
                  <a:pt x="234205" y="44182"/>
                </a:lnTo>
                <a:lnTo>
                  <a:pt x="234614" y="43875"/>
                </a:lnTo>
                <a:lnTo>
                  <a:pt x="234614" y="42955"/>
                </a:lnTo>
                <a:lnTo>
                  <a:pt x="231034" y="39170"/>
                </a:lnTo>
                <a:lnTo>
                  <a:pt x="232261" y="38045"/>
                </a:lnTo>
                <a:lnTo>
                  <a:pt x="232057" y="36205"/>
                </a:lnTo>
                <a:lnTo>
                  <a:pt x="232057" y="36205"/>
                </a:lnTo>
                <a:lnTo>
                  <a:pt x="232364" y="36307"/>
                </a:lnTo>
                <a:lnTo>
                  <a:pt x="232670" y="35591"/>
                </a:lnTo>
                <a:lnTo>
                  <a:pt x="232977" y="35591"/>
                </a:lnTo>
                <a:lnTo>
                  <a:pt x="234102" y="36102"/>
                </a:lnTo>
                <a:lnTo>
                  <a:pt x="235739" y="30273"/>
                </a:lnTo>
                <a:lnTo>
                  <a:pt x="232670" y="25773"/>
                </a:lnTo>
                <a:lnTo>
                  <a:pt x="232670" y="25466"/>
                </a:lnTo>
                <a:lnTo>
                  <a:pt x="229909" y="24545"/>
                </a:lnTo>
                <a:lnTo>
                  <a:pt x="230420" y="25159"/>
                </a:lnTo>
                <a:lnTo>
                  <a:pt x="230318" y="25364"/>
                </a:lnTo>
                <a:lnTo>
                  <a:pt x="230114" y="24955"/>
                </a:lnTo>
                <a:lnTo>
                  <a:pt x="230114" y="25159"/>
                </a:lnTo>
                <a:lnTo>
                  <a:pt x="229500" y="25261"/>
                </a:lnTo>
                <a:lnTo>
                  <a:pt x="229602" y="24955"/>
                </a:lnTo>
                <a:lnTo>
                  <a:pt x="228886" y="24648"/>
                </a:lnTo>
                <a:lnTo>
                  <a:pt x="229193" y="25057"/>
                </a:lnTo>
                <a:lnTo>
                  <a:pt x="226841" y="23830"/>
                </a:lnTo>
                <a:lnTo>
                  <a:pt x="228068" y="21068"/>
                </a:lnTo>
                <a:lnTo>
                  <a:pt x="227864" y="20761"/>
                </a:lnTo>
                <a:lnTo>
                  <a:pt x="228170" y="20455"/>
                </a:lnTo>
                <a:lnTo>
                  <a:pt x="228170" y="20045"/>
                </a:lnTo>
                <a:lnTo>
                  <a:pt x="231034" y="19841"/>
                </a:lnTo>
                <a:lnTo>
                  <a:pt x="231034" y="19636"/>
                </a:lnTo>
                <a:lnTo>
                  <a:pt x="232875" y="19841"/>
                </a:lnTo>
                <a:lnTo>
                  <a:pt x="232568" y="19534"/>
                </a:lnTo>
                <a:lnTo>
                  <a:pt x="232875" y="19636"/>
                </a:lnTo>
                <a:lnTo>
                  <a:pt x="232670" y="19432"/>
                </a:lnTo>
                <a:lnTo>
                  <a:pt x="233898" y="19534"/>
                </a:lnTo>
                <a:lnTo>
                  <a:pt x="233795" y="19636"/>
                </a:lnTo>
                <a:lnTo>
                  <a:pt x="235432" y="19841"/>
                </a:lnTo>
                <a:lnTo>
                  <a:pt x="234716" y="19943"/>
                </a:lnTo>
                <a:lnTo>
                  <a:pt x="236250" y="19943"/>
                </a:lnTo>
                <a:lnTo>
                  <a:pt x="236250" y="19841"/>
                </a:lnTo>
                <a:lnTo>
                  <a:pt x="236966" y="19943"/>
                </a:lnTo>
                <a:lnTo>
                  <a:pt x="237068" y="19841"/>
                </a:lnTo>
                <a:lnTo>
                  <a:pt x="237580" y="19841"/>
                </a:lnTo>
                <a:lnTo>
                  <a:pt x="236557" y="19636"/>
                </a:lnTo>
                <a:lnTo>
                  <a:pt x="236148" y="18818"/>
                </a:lnTo>
                <a:lnTo>
                  <a:pt x="236352" y="17489"/>
                </a:lnTo>
                <a:lnTo>
                  <a:pt x="238602" y="17693"/>
                </a:lnTo>
                <a:lnTo>
                  <a:pt x="239011" y="18205"/>
                </a:lnTo>
                <a:lnTo>
                  <a:pt x="239216" y="18102"/>
                </a:lnTo>
                <a:lnTo>
                  <a:pt x="239625" y="18511"/>
                </a:lnTo>
                <a:lnTo>
                  <a:pt x="239932" y="18409"/>
                </a:lnTo>
                <a:lnTo>
                  <a:pt x="240341" y="17591"/>
                </a:lnTo>
                <a:lnTo>
                  <a:pt x="240239" y="17489"/>
                </a:lnTo>
                <a:lnTo>
                  <a:pt x="240648" y="17693"/>
                </a:lnTo>
                <a:lnTo>
                  <a:pt x="239727" y="16773"/>
                </a:lnTo>
                <a:lnTo>
                  <a:pt x="241364" y="16875"/>
                </a:lnTo>
                <a:lnTo>
                  <a:pt x="240648" y="16875"/>
                </a:lnTo>
                <a:lnTo>
                  <a:pt x="241875" y="18307"/>
                </a:lnTo>
                <a:lnTo>
                  <a:pt x="241261" y="18614"/>
                </a:lnTo>
                <a:lnTo>
                  <a:pt x="241261" y="19432"/>
                </a:lnTo>
                <a:lnTo>
                  <a:pt x="241159" y="19534"/>
                </a:lnTo>
                <a:lnTo>
                  <a:pt x="241057" y="20966"/>
                </a:lnTo>
                <a:lnTo>
                  <a:pt x="240648" y="20966"/>
                </a:lnTo>
                <a:lnTo>
                  <a:pt x="240750" y="21170"/>
                </a:lnTo>
                <a:lnTo>
                  <a:pt x="240443" y="21273"/>
                </a:lnTo>
                <a:lnTo>
                  <a:pt x="240852" y="21784"/>
                </a:lnTo>
                <a:lnTo>
                  <a:pt x="240852" y="22398"/>
                </a:lnTo>
                <a:lnTo>
                  <a:pt x="246784" y="27716"/>
                </a:lnTo>
                <a:lnTo>
                  <a:pt x="247091" y="26898"/>
                </a:lnTo>
                <a:lnTo>
                  <a:pt x="246273" y="25773"/>
                </a:lnTo>
                <a:lnTo>
                  <a:pt x="246273" y="25773"/>
                </a:lnTo>
                <a:lnTo>
                  <a:pt x="246580" y="25977"/>
                </a:lnTo>
                <a:lnTo>
                  <a:pt x="247398" y="25773"/>
                </a:lnTo>
                <a:lnTo>
                  <a:pt x="246477" y="24852"/>
                </a:lnTo>
                <a:lnTo>
                  <a:pt x="246580" y="24341"/>
                </a:lnTo>
                <a:lnTo>
                  <a:pt x="247193" y="24341"/>
                </a:lnTo>
                <a:lnTo>
                  <a:pt x="246068" y="22705"/>
                </a:lnTo>
                <a:lnTo>
                  <a:pt x="246170" y="22398"/>
                </a:lnTo>
                <a:lnTo>
                  <a:pt x="246375" y="22807"/>
                </a:lnTo>
                <a:lnTo>
                  <a:pt x="246784" y="22705"/>
                </a:lnTo>
                <a:lnTo>
                  <a:pt x="245045" y="21170"/>
                </a:lnTo>
                <a:lnTo>
                  <a:pt x="244330" y="21068"/>
                </a:lnTo>
                <a:lnTo>
                  <a:pt x="244432" y="21273"/>
                </a:lnTo>
                <a:lnTo>
                  <a:pt x="243614" y="20761"/>
                </a:lnTo>
                <a:lnTo>
                  <a:pt x="243307" y="19943"/>
                </a:lnTo>
                <a:lnTo>
                  <a:pt x="243409" y="19943"/>
                </a:lnTo>
                <a:lnTo>
                  <a:pt x="242898" y="19227"/>
                </a:lnTo>
                <a:lnTo>
                  <a:pt x="244023" y="19227"/>
                </a:lnTo>
                <a:lnTo>
                  <a:pt x="243818" y="19023"/>
                </a:lnTo>
                <a:lnTo>
                  <a:pt x="244330" y="18716"/>
                </a:lnTo>
                <a:lnTo>
                  <a:pt x="244943" y="19227"/>
                </a:lnTo>
                <a:lnTo>
                  <a:pt x="244943" y="18920"/>
                </a:lnTo>
                <a:lnTo>
                  <a:pt x="245250" y="18716"/>
                </a:lnTo>
                <a:lnTo>
                  <a:pt x="247807" y="19125"/>
                </a:lnTo>
                <a:lnTo>
                  <a:pt x="247398" y="18716"/>
                </a:lnTo>
                <a:lnTo>
                  <a:pt x="247909" y="18102"/>
                </a:lnTo>
                <a:lnTo>
                  <a:pt x="247807" y="18000"/>
                </a:lnTo>
                <a:lnTo>
                  <a:pt x="247909" y="17898"/>
                </a:lnTo>
                <a:lnTo>
                  <a:pt x="248011" y="17898"/>
                </a:lnTo>
                <a:lnTo>
                  <a:pt x="247807" y="17693"/>
                </a:lnTo>
                <a:lnTo>
                  <a:pt x="248011" y="17795"/>
                </a:lnTo>
                <a:lnTo>
                  <a:pt x="248011" y="17489"/>
                </a:lnTo>
                <a:lnTo>
                  <a:pt x="249545" y="16773"/>
                </a:lnTo>
                <a:lnTo>
                  <a:pt x="249136" y="16568"/>
                </a:lnTo>
                <a:lnTo>
                  <a:pt x="251182" y="16977"/>
                </a:lnTo>
                <a:lnTo>
                  <a:pt x="251080" y="16670"/>
                </a:lnTo>
                <a:lnTo>
                  <a:pt x="249443" y="15852"/>
                </a:lnTo>
                <a:lnTo>
                  <a:pt x="249443" y="15852"/>
                </a:lnTo>
                <a:lnTo>
                  <a:pt x="249545" y="15955"/>
                </a:lnTo>
                <a:lnTo>
                  <a:pt x="249545" y="15955"/>
                </a:lnTo>
                <a:lnTo>
                  <a:pt x="249136" y="15750"/>
                </a:lnTo>
                <a:lnTo>
                  <a:pt x="249239" y="15750"/>
                </a:lnTo>
                <a:lnTo>
                  <a:pt x="248011" y="15034"/>
                </a:lnTo>
                <a:lnTo>
                  <a:pt x="248114" y="15239"/>
                </a:lnTo>
                <a:lnTo>
                  <a:pt x="245045" y="14830"/>
                </a:lnTo>
                <a:lnTo>
                  <a:pt x="246682" y="14625"/>
                </a:lnTo>
                <a:lnTo>
                  <a:pt x="245761" y="14420"/>
                </a:lnTo>
                <a:lnTo>
                  <a:pt x="248318" y="14420"/>
                </a:lnTo>
                <a:lnTo>
                  <a:pt x="237375" y="10125"/>
                </a:lnTo>
                <a:lnTo>
                  <a:pt x="237477" y="10227"/>
                </a:lnTo>
                <a:lnTo>
                  <a:pt x="235330" y="10023"/>
                </a:lnTo>
                <a:lnTo>
                  <a:pt x="236864" y="11148"/>
                </a:lnTo>
                <a:lnTo>
                  <a:pt x="236864" y="11148"/>
                </a:lnTo>
                <a:lnTo>
                  <a:pt x="234000" y="10330"/>
                </a:lnTo>
                <a:lnTo>
                  <a:pt x="233795" y="10432"/>
                </a:lnTo>
                <a:lnTo>
                  <a:pt x="230523" y="10432"/>
                </a:lnTo>
                <a:lnTo>
                  <a:pt x="231136" y="11352"/>
                </a:lnTo>
                <a:lnTo>
                  <a:pt x="231136" y="11352"/>
                </a:lnTo>
                <a:lnTo>
                  <a:pt x="222034" y="9205"/>
                </a:lnTo>
                <a:lnTo>
                  <a:pt x="222239" y="9205"/>
                </a:lnTo>
                <a:lnTo>
                  <a:pt x="219375" y="8591"/>
                </a:lnTo>
                <a:lnTo>
                  <a:pt x="219886" y="8489"/>
                </a:lnTo>
                <a:lnTo>
                  <a:pt x="217636" y="8080"/>
                </a:lnTo>
                <a:lnTo>
                  <a:pt x="217330" y="8591"/>
                </a:lnTo>
                <a:lnTo>
                  <a:pt x="216614" y="8489"/>
                </a:lnTo>
                <a:lnTo>
                  <a:pt x="217023" y="8489"/>
                </a:lnTo>
                <a:lnTo>
                  <a:pt x="216716" y="8182"/>
                </a:lnTo>
                <a:lnTo>
                  <a:pt x="215693" y="8182"/>
                </a:lnTo>
                <a:lnTo>
                  <a:pt x="216920" y="8080"/>
                </a:lnTo>
                <a:lnTo>
                  <a:pt x="212727" y="7670"/>
                </a:lnTo>
                <a:lnTo>
                  <a:pt x="213341" y="7875"/>
                </a:lnTo>
                <a:lnTo>
                  <a:pt x="212420" y="8080"/>
                </a:lnTo>
                <a:lnTo>
                  <a:pt x="213239" y="8182"/>
                </a:lnTo>
                <a:lnTo>
                  <a:pt x="213034" y="8284"/>
                </a:lnTo>
                <a:lnTo>
                  <a:pt x="212932" y="8386"/>
                </a:lnTo>
                <a:lnTo>
                  <a:pt x="213852" y="8795"/>
                </a:lnTo>
                <a:lnTo>
                  <a:pt x="212830" y="8795"/>
                </a:lnTo>
                <a:lnTo>
                  <a:pt x="213034" y="9000"/>
                </a:lnTo>
                <a:lnTo>
                  <a:pt x="212830" y="9000"/>
                </a:lnTo>
                <a:lnTo>
                  <a:pt x="213034" y="9102"/>
                </a:lnTo>
                <a:lnTo>
                  <a:pt x="210886" y="8693"/>
                </a:lnTo>
                <a:lnTo>
                  <a:pt x="210580" y="8898"/>
                </a:lnTo>
                <a:lnTo>
                  <a:pt x="208739" y="8591"/>
                </a:lnTo>
                <a:lnTo>
                  <a:pt x="209045" y="9000"/>
                </a:lnTo>
                <a:lnTo>
                  <a:pt x="209045" y="9409"/>
                </a:lnTo>
                <a:lnTo>
                  <a:pt x="208534" y="9307"/>
                </a:lnTo>
                <a:lnTo>
                  <a:pt x="206591" y="8693"/>
                </a:lnTo>
                <a:lnTo>
                  <a:pt x="206898" y="8591"/>
                </a:lnTo>
                <a:lnTo>
                  <a:pt x="205057" y="8080"/>
                </a:lnTo>
                <a:lnTo>
                  <a:pt x="206386" y="8284"/>
                </a:lnTo>
                <a:lnTo>
                  <a:pt x="205364" y="7977"/>
                </a:lnTo>
                <a:lnTo>
                  <a:pt x="205773" y="7773"/>
                </a:lnTo>
                <a:lnTo>
                  <a:pt x="201068" y="7057"/>
                </a:lnTo>
                <a:lnTo>
                  <a:pt x="201682" y="7364"/>
                </a:lnTo>
                <a:lnTo>
                  <a:pt x="201170" y="7568"/>
                </a:lnTo>
                <a:lnTo>
                  <a:pt x="201477" y="7670"/>
                </a:lnTo>
                <a:lnTo>
                  <a:pt x="198205" y="7159"/>
                </a:lnTo>
                <a:lnTo>
                  <a:pt x="195034" y="7159"/>
                </a:lnTo>
                <a:lnTo>
                  <a:pt x="195443" y="7261"/>
                </a:lnTo>
                <a:lnTo>
                  <a:pt x="195545" y="7568"/>
                </a:lnTo>
                <a:lnTo>
                  <a:pt x="195955" y="7875"/>
                </a:lnTo>
                <a:lnTo>
                  <a:pt x="195545" y="7670"/>
                </a:lnTo>
                <a:lnTo>
                  <a:pt x="195545" y="7568"/>
                </a:lnTo>
                <a:lnTo>
                  <a:pt x="194830" y="7159"/>
                </a:lnTo>
                <a:lnTo>
                  <a:pt x="194830" y="6955"/>
                </a:lnTo>
                <a:lnTo>
                  <a:pt x="194216" y="6750"/>
                </a:lnTo>
                <a:lnTo>
                  <a:pt x="194011" y="6955"/>
                </a:lnTo>
                <a:lnTo>
                  <a:pt x="193193" y="6750"/>
                </a:lnTo>
                <a:lnTo>
                  <a:pt x="193295" y="6750"/>
                </a:lnTo>
                <a:lnTo>
                  <a:pt x="192989" y="6648"/>
                </a:lnTo>
                <a:lnTo>
                  <a:pt x="193091" y="6750"/>
                </a:lnTo>
                <a:lnTo>
                  <a:pt x="192375" y="6955"/>
                </a:lnTo>
                <a:lnTo>
                  <a:pt x="193193" y="6955"/>
                </a:lnTo>
                <a:lnTo>
                  <a:pt x="190432" y="7773"/>
                </a:lnTo>
                <a:lnTo>
                  <a:pt x="191966" y="6648"/>
                </a:lnTo>
                <a:lnTo>
                  <a:pt x="191966" y="6443"/>
                </a:lnTo>
                <a:lnTo>
                  <a:pt x="193193" y="5830"/>
                </a:lnTo>
                <a:lnTo>
                  <a:pt x="192068" y="5216"/>
                </a:lnTo>
                <a:lnTo>
                  <a:pt x="192068" y="5216"/>
                </a:lnTo>
                <a:lnTo>
                  <a:pt x="192989" y="5523"/>
                </a:lnTo>
                <a:lnTo>
                  <a:pt x="191966" y="4909"/>
                </a:lnTo>
                <a:lnTo>
                  <a:pt x="191966" y="5114"/>
                </a:lnTo>
                <a:lnTo>
                  <a:pt x="188489" y="4602"/>
                </a:lnTo>
                <a:lnTo>
                  <a:pt x="188489" y="4602"/>
                </a:lnTo>
                <a:lnTo>
                  <a:pt x="188591" y="4705"/>
                </a:lnTo>
                <a:lnTo>
                  <a:pt x="187670" y="4705"/>
                </a:lnTo>
                <a:lnTo>
                  <a:pt x="187977" y="4398"/>
                </a:lnTo>
                <a:lnTo>
                  <a:pt x="185830" y="4295"/>
                </a:lnTo>
                <a:lnTo>
                  <a:pt x="186648" y="4091"/>
                </a:lnTo>
                <a:lnTo>
                  <a:pt x="185114" y="3784"/>
                </a:lnTo>
                <a:close/>
                <a:moveTo>
                  <a:pt x="252818" y="91125"/>
                </a:moveTo>
                <a:lnTo>
                  <a:pt x="252307" y="92455"/>
                </a:lnTo>
                <a:lnTo>
                  <a:pt x="252205" y="92352"/>
                </a:lnTo>
                <a:lnTo>
                  <a:pt x="252000" y="92966"/>
                </a:lnTo>
                <a:lnTo>
                  <a:pt x="252102" y="93170"/>
                </a:lnTo>
                <a:lnTo>
                  <a:pt x="250364" y="97875"/>
                </a:lnTo>
                <a:lnTo>
                  <a:pt x="249341" y="98080"/>
                </a:lnTo>
                <a:lnTo>
                  <a:pt x="246375" y="95727"/>
                </a:lnTo>
                <a:lnTo>
                  <a:pt x="246170" y="95011"/>
                </a:lnTo>
                <a:lnTo>
                  <a:pt x="246886" y="93580"/>
                </a:lnTo>
                <a:lnTo>
                  <a:pt x="247091" y="93682"/>
                </a:lnTo>
                <a:lnTo>
                  <a:pt x="247705" y="92761"/>
                </a:lnTo>
                <a:lnTo>
                  <a:pt x="247193" y="92455"/>
                </a:lnTo>
                <a:lnTo>
                  <a:pt x="247091" y="92864"/>
                </a:lnTo>
                <a:lnTo>
                  <a:pt x="246784" y="92352"/>
                </a:lnTo>
                <a:lnTo>
                  <a:pt x="246886" y="92148"/>
                </a:lnTo>
                <a:lnTo>
                  <a:pt x="246886" y="92148"/>
                </a:lnTo>
                <a:lnTo>
                  <a:pt x="246170" y="92557"/>
                </a:lnTo>
                <a:lnTo>
                  <a:pt x="244227" y="91841"/>
                </a:lnTo>
                <a:lnTo>
                  <a:pt x="244023" y="91841"/>
                </a:lnTo>
                <a:lnTo>
                  <a:pt x="243716" y="91534"/>
                </a:lnTo>
                <a:lnTo>
                  <a:pt x="243307" y="91534"/>
                </a:lnTo>
                <a:lnTo>
                  <a:pt x="243818" y="91841"/>
                </a:lnTo>
                <a:lnTo>
                  <a:pt x="243920" y="92455"/>
                </a:lnTo>
                <a:lnTo>
                  <a:pt x="243614" y="92659"/>
                </a:lnTo>
                <a:lnTo>
                  <a:pt x="242591" y="92455"/>
                </a:lnTo>
                <a:lnTo>
                  <a:pt x="242182" y="92966"/>
                </a:lnTo>
                <a:lnTo>
                  <a:pt x="241977" y="92864"/>
                </a:lnTo>
                <a:lnTo>
                  <a:pt x="241977" y="93068"/>
                </a:lnTo>
                <a:lnTo>
                  <a:pt x="241773" y="93068"/>
                </a:lnTo>
                <a:lnTo>
                  <a:pt x="241466" y="93375"/>
                </a:lnTo>
                <a:lnTo>
                  <a:pt x="241466" y="93784"/>
                </a:lnTo>
                <a:lnTo>
                  <a:pt x="241159" y="93989"/>
                </a:lnTo>
                <a:lnTo>
                  <a:pt x="240852" y="95011"/>
                </a:lnTo>
                <a:lnTo>
                  <a:pt x="240955" y="95318"/>
                </a:lnTo>
                <a:lnTo>
                  <a:pt x="240750" y="95625"/>
                </a:lnTo>
                <a:lnTo>
                  <a:pt x="239420" y="95727"/>
                </a:lnTo>
                <a:lnTo>
                  <a:pt x="239318" y="95727"/>
                </a:lnTo>
                <a:lnTo>
                  <a:pt x="239318" y="95011"/>
                </a:lnTo>
                <a:lnTo>
                  <a:pt x="238500" y="94193"/>
                </a:lnTo>
                <a:lnTo>
                  <a:pt x="238295" y="94500"/>
                </a:lnTo>
                <a:lnTo>
                  <a:pt x="237784" y="94602"/>
                </a:lnTo>
                <a:lnTo>
                  <a:pt x="237375" y="95114"/>
                </a:lnTo>
                <a:lnTo>
                  <a:pt x="237273" y="95011"/>
                </a:lnTo>
                <a:lnTo>
                  <a:pt x="237273" y="94705"/>
                </a:lnTo>
                <a:lnTo>
                  <a:pt x="236557" y="95932"/>
                </a:lnTo>
                <a:lnTo>
                  <a:pt x="236250" y="95727"/>
                </a:lnTo>
                <a:lnTo>
                  <a:pt x="235943" y="96443"/>
                </a:lnTo>
                <a:lnTo>
                  <a:pt x="236148" y="96341"/>
                </a:lnTo>
                <a:lnTo>
                  <a:pt x="236045" y="96545"/>
                </a:lnTo>
                <a:lnTo>
                  <a:pt x="235841" y="96648"/>
                </a:lnTo>
                <a:lnTo>
                  <a:pt x="236148" y="96955"/>
                </a:lnTo>
                <a:lnTo>
                  <a:pt x="235023" y="97057"/>
                </a:lnTo>
                <a:lnTo>
                  <a:pt x="235125" y="97670"/>
                </a:lnTo>
                <a:lnTo>
                  <a:pt x="234818" y="98080"/>
                </a:lnTo>
                <a:lnTo>
                  <a:pt x="234614" y="97364"/>
                </a:lnTo>
                <a:lnTo>
                  <a:pt x="234307" y="97159"/>
                </a:lnTo>
                <a:lnTo>
                  <a:pt x="233795" y="97568"/>
                </a:lnTo>
                <a:lnTo>
                  <a:pt x="233489" y="98795"/>
                </a:lnTo>
                <a:lnTo>
                  <a:pt x="225511" y="103193"/>
                </a:lnTo>
                <a:lnTo>
                  <a:pt x="225614" y="102477"/>
                </a:lnTo>
                <a:lnTo>
                  <a:pt x="224591" y="105034"/>
                </a:lnTo>
                <a:lnTo>
                  <a:pt x="224795" y="106466"/>
                </a:lnTo>
                <a:lnTo>
                  <a:pt x="224386" y="106977"/>
                </a:lnTo>
                <a:lnTo>
                  <a:pt x="224386" y="107386"/>
                </a:lnTo>
                <a:lnTo>
                  <a:pt x="224080" y="106875"/>
                </a:lnTo>
                <a:lnTo>
                  <a:pt x="223977" y="106977"/>
                </a:lnTo>
                <a:lnTo>
                  <a:pt x="223875" y="106977"/>
                </a:lnTo>
                <a:lnTo>
                  <a:pt x="224284" y="113318"/>
                </a:lnTo>
                <a:lnTo>
                  <a:pt x="222955" y="115261"/>
                </a:lnTo>
                <a:lnTo>
                  <a:pt x="223159" y="115364"/>
                </a:lnTo>
                <a:lnTo>
                  <a:pt x="223568" y="115773"/>
                </a:lnTo>
                <a:lnTo>
                  <a:pt x="228989" y="114852"/>
                </a:lnTo>
                <a:lnTo>
                  <a:pt x="229193" y="114955"/>
                </a:lnTo>
                <a:lnTo>
                  <a:pt x="237068" y="112500"/>
                </a:lnTo>
                <a:lnTo>
                  <a:pt x="239932" y="113216"/>
                </a:lnTo>
                <a:lnTo>
                  <a:pt x="240136" y="113523"/>
                </a:lnTo>
                <a:lnTo>
                  <a:pt x="240034" y="113727"/>
                </a:lnTo>
                <a:lnTo>
                  <a:pt x="240341" y="115364"/>
                </a:lnTo>
                <a:lnTo>
                  <a:pt x="240034" y="115568"/>
                </a:lnTo>
                <a:lnTo>
                  <a:pt x="240341" y="115977"/>
                </a:lnTo>
                <a:lnTo>
                  <a:pt x="240648" y="115977"/>
                </a:lnTo>
                <a:lnTo>
                  <a:pt x="240648" y="115670"/>
                </a:lnTo>
                <a:lnTo>
                  <a:pt x="243205" y="113523"/>
                </a:lnTo>
                <a:lnTo>
                  <a:pt x="241261" y="116284"/>
                </a:lnTo>
                <a:lnTo>
                  <a:pt x="242795" y="115159"/>
                </a:lnTo>
                <a:lnTo>
                  <a:pt x="242795" y="115977"/>
                </a:lnTo>
                <a:lnTo>
                  <a:pt x="242182" y="116693"/>
                </a:lnTo>
                <a:lnTo>
                  <a:pt x="242182" y="116693"/>
                </a:lnTo>
                <a:lnTo>
                  <a:pt x="242898" y="116489"/>
                </a:lnTo>
                <a:lnTo>
                  <a:pt x="243000" y="116591"/>
                </a:lnTo>
                <a:lnTo>
                  <a:pt x="243102" y="116591"/>
                </a:lnTo>
                <a:lnTo>
                  <a:pt x="243102" y="116693"/>
                </a:lnTo>
                <a:lnTo>
                  <a:pt x="243000" y="116591"/>
                </a:lnTo>
                <a:lnTo>
                  <a:pt x="242898" y="116591"/>
                </a:lnTo>
                <a:lnTo>
                  <a:pt x="243000" y="119148"/>
                </a:lnTo>
                <a:lnTo>
                  <a:pt x="244739" y="119864"/>
                </a:lnTo>
                <a:lnTo>
                  <a:pt x="246273" y="119352"/>
                </a:lnTo>
                <a:lnTo>
                  <a:pt x="246170" y="119352"/>
                </a:lnTo>
                <a:lnTo>
                  <a:pt x="246784" y="119148"/>
                </a:lnTo>
                <a:lnTo>
                  <a:pt x="246784" y="119148"/>
                </a:lnTo>
                <a:lnTo>
                  <a:pt x="246273" y="119557"/>
                </a:lnTo>
                <a:lnTo>
                  <a:pt x="246989" y="119557"/>
                </a:lnTo>
                <a:lnTo>
                  <a:pt x="246784" y="119761"/>
                </a:lnTo>
                <a:lnTo>
                  <a:pt x="247193" y="120375"/>
                </a:lnTo>
                <a:lnTo>
                  <a:pt x="247500" y="120068"/>
                </a:lnTo>
                <a:lnTo>
                  <a:pt x="247295" y="120068"/>
                </a:lnTo>
                <a:lnTo>
                  <a:pt x="254148" y="115057"/>
                </a:lnTo>
                <a:lnTo>
                  <a:pt x="254045" y="114955"/>
                </a:lnTo>
                <a:lnTo>
                  <a:pt x="258648" y="109432"/>
                </a:lnTo>
                <a:lnTo>
                  <a:pt x="259261" y="106773"/>
                </a:lnTo>
                <a:lnTo>
                  <a:pt x="258648" y="104932"/>
                </a:lnTo>
                <a:lnTo>
                  <a:pt x="258034" y="104420"/>
                </a:lnTo>
                <a:lnTo>
                  <a:pt x="257932" y="103193"/>
                </a:lnTo>
                <a:lnTo>
                  <a:pt x="257318" y="103193"/>
                </a:lnTo>
                <a:lnTo>
                  <a:pt x="257318" y="103091"/>
                </a:lnTo>
                <a:lnTo>
                  <a:pt x="257114" y="103091"/>
                </a:lnTo>
                <a:lnTo>
                  <a:pt x="256909" y="101148"/>
                </a:lnTo>
                <a:lnTo>
                  <a:pt x="254966" y="99614"/>
                </a:lnTo>
                <a:lnTo>
                  <a:pt x="254761" y="95318"/>
                </a:lnTo>
                <a:lnTo>
                  <a:pt x="254250" y="94807"/>
                </a:lnTo>
                <a:lnTo>
                  <a:pt x="253739" y="94909"/>
                </a:lnTo>
                <a:lnTo>
                  <a:pt x="252920" y="91227"/>
                </a:lnTo>
                <a:lnTo>
                  <a:pt x="252818" y="91125"/>
                </a:lnTo>
                <a:close/>
                <a:moveTo>
                  <a:pt x="272352" y="115466"/>
                </a:moveTo>
                <a:lnTo>
                  <a:pt x="272352" y="116591"/>
                </a:lnTo>
                <a:lnTo>
                  <a:pt x="272659" y="116386"/>
                </a:lnTo>
                <a:lnTo>
                  <a:pt x="272352" y="116693"/>
                </a:lnTo>
                <a:lnTo>
                  <a:pt x="272352" y="117511"/>
                </a:lnTo>
                <a:lnTo>
                  <a:pt x="272557" y="117000"/>
                </a:lnTo>
                <a:lnTo>
                  <a:pt x="272557" y="117307"/>
                </a:lnTo>
                <a:lnTo>
                  <a:pt x="272659" y="117205"/>
                </a:lnTo>
                <a:lnTo>
                  <a:pt x="272455" y="117716"/>
                </a:lnTo>
                <a:lnTo>
                  <a:pt x="272352" y="117614"/>
                </a:lnTo>
                <a:lnTo>
                  <a:pt x="272352" y="118125"/>
                </a:lnTo>
                <a:lnTo>
                  <a:pt x="272659" y="118227"/>
                </a:lnTo>
                <a:lnTo>
                  <a:pt x="272352" y="118330"/>
                </a:lnTo>
                <a:lnTo>
                  <a:pt x="272352" y="118227"/>
                </a:lnTo>
                <a:lnTo>
                  <a:pt x="270920" y="120170"/>
                </a:lnTo>
                <a:lnTo>
                  <a:pt x="270205" y="120477"/>
                </a:lnTo>
                <a:lnTo>
                  <a:pt x="270716" y="121398"/>
                </a:lnTo>
                <a:lnTo>
                  <a:pt x="269386" y="122523"/>
                </a:lnTo>
                <a:lnTo>
                  <a:pt x="269591" y="122420"/>
                </a:lnTo>
                <a:lnTo>
                  <a:pt x="269489" y="122625"/>
                </a:lnTo>
                <a:lnTo>
                  <a:pt x="270102" y="122625"/>
                </a:lnTo>
                <a:lnTo>
                  <a:pt x="275216" y="118739"/>
                </a:lnTo>
                <a:lnTo>
                  <a:pt x="274091" y="119148"/>
                </a:lnTo>
                <a:lnTo>
                  <a:pt x="273273" y="118739"/>
                </a:lnTo>
                <a:lnTo>
                  <a:pt x="273580" y="117818"/>
                </a:lnTo>
                <a:lnTo>
                  <a:pt x="273477" y="117818"/>
                </a:lnTo>
                <a:lnTo>
                  <a:pt x="273477" y="117614"/>
                </a:lnTo>
                <a:lnTo>
                  <a:pt x="273170" y="118330"/>
                </a:lnTo>
                <a:lnTo>
                  <a:pt x="272659" y="117920"/>
                </a:lnTo>
                <a:lnTo>
                  <a:pt x="273273" y="116284"/>
                </a:lnTo>
                <a:lnTo>
                  <a:pt x="273068" y="116386"/>
                </a:lnTo>
                <a:lnTo>
                  <a:pt x="272761" y="115875"/>
                </a:lnTo>
                <a:lnTo>
                  <a:pt x="272557" y="115977"/>
                </a:lnTo>
                <a:lnTo>
                  <a:pt x="272557" y="115977"/>
                </a:lnTo>
                <a:lnTo>
                  <a:pt x="272659" y="115466"/>
                </a:lnTo>
                <a:close/>
                <a:moveTo>
                  <a:pt x="246959" y="123166"/>
                </a:moveTo>
                <a:lnTo>
                  <a:pt x="246901" y="123224"/>
                </a:lnTo>
                <a:lnTo>
                  <a:pt x="246901" y="123224"/>
                </a:lnTo>
                <a:lnTo>
                  <a:pt x="246959" y="123166"/>
                </a:lnTo>
                <a:close/>
                <a:moveTo>
                  <a:pt x="246901" y="123224"/>
                </a:moveTo>
                <a:lnTo>
                  <a:pt x="246886" y="123239"/>
                </a:lnTo>
                <a:lnTo>
                  <a:pt x="246784" y="123443"/>
                </a:lnTo>
                <a:lnTo>
                  <a:pt x="246784" y="123443"/>
                </a:lnTo>
                <a:lnTo>
                  <a:pt x="246901" y="123224"/>
                </a:lnTo>
                <a:close/>
                <a:moveTo>
                  <a:pt x="244841" y="121807"/>
                </a:moveTo>
                <a:lnTo>
                  <a:pt x="244330" y="123341"/>
                </a:lnTo>
                <a:lnTo>
                  <a:pt x="244432" y="123341"/>
                </a:lnTo>
                <a:lnTo>
                  <a:pt x="244330" y="123648"/>
                </a:lnTo>
                <a:lnTo>
                  <a:pt x="244227" y="123443"/>
                </a:lnTo>
                <a:lnTo>
                  <a:pt x="244330" y="124466"/>
                </a:lnTo>
                <a:lnTo>
                  <a:pt x="244023" y="124670"/>
                </a:lnTo>
                <a:lnTo>
                  <a:pt x="244739" y="124670"/>
                </a:lnTo>
                <a:lnTo>
                  <a:pt x="245659" y="123955"/>
                </a:lnTo>
                <a:lnTo>
                  <a:pt x="245557" y="124159"/>
                </a:lnTo>
                <a:lnTo>
                  <a:pt x="245557" y="124159"/>
                </a:lnTo>
                <a:lnTo>
                  <a:pt x="245966" y="124057"/>
                </a:lnTo>
                <a:lnTo>
                  <a:pt x="245761" y="124364"/>
                </a:lnTo>
                <a:lnTo>
                  <a:pt x="246901" y="123224"/>
                </a:lnTo>
                <a:lnTo>
                  <a:pt x="247602" y="121909"/>
                </a:lnTo>
                <a:lnTo>
                  <a:pt x="246375" y="122318"/>
                </a:lnTo>
                <a:lnTo>
                  <a:pt x="244841" y="121807"/>
                </a:lnTo>
                <a:close/>
                <a:moveTo>
                  <a:pt x="265623" y="124957"/>
                </a:moveTo>
                <a:lnTo>
                  <a:pt x="265500" y="124977"/>
                </a:lnTo>
                <a:lnTo>
                  <a:pt x="265705" y="124977"/>
                </a:lnTo>
                <a:lnTo>
                  <a:pt x="265623" y="124957"/>
                </a:lnTo>
                <a:close/>
                <a:moveTo>
                  <a:pt x="268568" y="121705"/>
                </a:moveTo>
                <a:lnTo>
                  <a:pt x="265091" y="124057"/>
                </a:lnTo>
                <a:lnTo>
                  <a:pt x="265193" y="123852"/>
                </a:lnTo>
                <a:lnTo>
                  <a:pt x="265193" y="123852"/>
                </a:lnTo>
                <a:lnTo>
                  <a:pt x="264784" y="124159"/>
                </a:lnTo>
                <a:lnTo>
                  <a:pt x="264580" y="124261"/>
                </a:lnTo>
                <a:lnTo>
                  <a:pt x="264375" y="124261"/>
                </a:lnTo>
                <a:lnTo>
                  <a:pt x="264375" y="124364"/>
                </a:lnTo>
                <a:lnTo>
                  <a:pt x="260489" y="126102"/>
                </a:lnTo>
                <a:lnTo>
                  <a:pt x="260489" y="126102"/>
                </a:lnTo>
                <a:lnTo>
                  <a:pt x="260591" y="126000"/>
                </a:lnTo>
                <a:lnTo>
                  <a:pt x="259466" y="126818"/>
                </a:lnTo>
                <a:lnTo>
                  <a:pt x="259670" y="126818"/>
                </a:lnTo>
                <a:lnTo>
                  <a:pt x="259364" y="126920"/>
                </a:lnTo>
                <a:lnTo>
                  <a:pt x="259568" y="126920"/>
                </a:lnTo>
                <a:lnTo>
                  <a:pt x="259063" y="127173"/>
                </a:lnTo>
                <a:lnTo>
                  <a:pt x="259063" y="127173"/>
                </a:lnTo>
                <a:lnTo>
                  <a:pt x="259159" y="127125"/>
                </a:lnTo>
                <a:lnTo>
                  <a:pt x="258955" y="127330"/>
                </a:lnTo>
                <a:lnTo>
                  <a:pt x="259261" y="127227"/>
                </a:lnTo>
                <a:lnTo>
                  <a:pt x="258955" y="127432"/>
                </a:lnTo>
                <a:lnTo>
                  <a:pt x="259670" y="127636"/>
                </a:lnTo>
                <a:lnTo>
                  <a:pt x="259875" y="127841"/>
                </a:lnTo>
                <a:lnTo>
                  <a:pt x="265295" y="124875"/>
                </a:lnTo>
                <a:lnTo>
                  <a:pt x="265623" y="124957"/>
                </a:lnTo>
                <a:lnTo>
                  <a:pt x="265623" y="124957"/>
                </a:lnTo>
                <a:lnTo>
                  <a:pt x="266114" y="124875"/>
                </a:lnTo>
                <a:lnTo>
                  <a:pt x="266011" y="124670"/>
                </a:lnTo>
                <a:lnTo>
                  <a:pt x="265909" y="124670"/>
                </a:lnTo>
                <a:lnTo>
                  <a:pt x="269284" y="122318"/>
                </a:lnTo>
                <a:lnTo>
                  <a:pt x="268875" y="122420"/>
                </a:lnTo>
                <a:lnTo>
                  <a:pt x="268875" y="122420"/>
                </a:lnTo>
                <a:lnTo>
                  <a:pt x="269080" y="122318"/>
                </a:lnTo>
                <a:lnTo>
                  <a:pt x="269284" y="122216"/>
                </a:lnTo>
                <a:lnTo>
                  <a:pt x="269284" y="122216"/>
                </a:lnTo>
                <a:lnTo>
                  <a:pt x="268670" y="122420"/>
                </a:lnTo>
                <a:lnTo>
                  <a:pt x="269080" y="122114"/>
                </a:lnTo>
                <a:lnTo>
                  <a:pt x="268159" y="122420"/>
                </a:lnTo>
                <a:lnTo>
                  <a:pt x="268261" y="122011"/>
                </a:lnTo>
                <a:lnTo>
                  <a:pt x="268568" y="121705"/>
                </a:lnTo>
                <a:close/>
                <a:moveTo>
                  <a:pt x="76909" y="132648"/>
                </a:moveTo>
                <a:lnTo>
                  <a:pt x="77216" y="132852"/>
                </a:lnTo>
                <a:lnTo>
                  <a:pt x="77011" y="132955"/>
                </a:lnTo>
                <a:lnTo>
                  <a:pt x="77216" y="133057"/>
                </a:lnTo>
                <a:lnTo>
                  <a:pt x="76807" y="133261"/>
                </a:lnTo>
                <a:lnTo>
                  <a:pt x="77625" y="133057"/>
                </a:lnTo>
                <a:lnTo>
                  <a:pt x="77830" y="132750"/>
                </a:lnTo>
                <a:lnTo>
                  <a:pt x="76909" y="132648"/>
                </a:lnTo>
                <a:close/>
                <a:moveTo>
                  <a:pt x="78136" y="132545"/>
                </a:moveTo>
                <a:lnTo>
                  <a:pt x="78136" y="133261"/>
                </a:lnTo>
                <a:lnTo>
                  <a:pt x="78648" y="133364"/>
                </a:lnTo>
                <a:lnTo>
                  <a:pt x="78545" y="133159"/>
                </a:lnTo>
                <a:lnTo>
                  <a:pt x="78852" y="133057"/>
                </a:lnTo>
                <a:lnTo>
                  <a:pt x="78955" y="132852"/>
                </a:lnTo>
                <a:lnTo>
                  <a:pt x="79057" y="132750"/>
                </a:lnTo>
                <a:lnTo>
                  <a:pt x="78750" y="132852"/>
                </a:lnTo>
                <a:lnTo>
                  <a:pt x="78443" y="132648"/>
                </a:lnTo>
                <a:lnTo>
                  <a:pt x="78545" y="132648"/>
                </a:lnTo>
                <a:lnTo>
                  <a:pt x="78136" y="132545"/>
                </a:lnTo>
                <a:close/>
                <a:moveTo>
                  <a:pt x="78136" y="133261"/>
                </a:moveTo>
                <a:lnTo>
                  <a:pt x="78136" y="133568"/>
                </a:lnTo>
                <a:lnTo>
                  <a:pt x="78341" y="133364"/>
                </a:lnTo>
                <a:lnTo>
                  <a:pt x="78136" y="133261"/>
                </a:lnTo>
                <a:close/>
                <a:moveTo>
                  <a:pt x="68830" y="133875"/>
                </a:moveTo>
                <a:lnTo>
                  <a:pt x="67970" y="133970"/>
                </a:lnTo>
                <a:lnTo>
                  <a:pt x="67970" y="133970"/>
                </a:lnTo>
                <a:lnTo>
                  <a:pt x="68114" y="133875"/>
                </a:lnTo>
                <a:close/>
                <a:moveTo>
                  <a:pt x="63920" y="8386"/>
                </a:moveTo>
                <a:lnTo>
                  <a:pt x="62795" y="8795"/>
                </a:lnTo>
                <a:lnTo>
                  <a:pt x="63000" y="8795"/>
                </a:lnTo>
                <a:lnTo>
                  <a:pt x="62182" y="9000"/>
                </a:lnTo>
                <a:lnTo>
                  <a:pt x="61568" y="10330"/>
                </a:lnTo>
                <a:lnTo>
                  <a:pt x="62693" y="10534"/>
                </a:lnTo>
                <a:lnTo>
                  <a:pt x="62693" y="10636"/>
                </a:lnTo>
                <a:lnTo>
                  <a:pt x="62386" y="10739"/>
                </a:lnTo>
                <a:lnTo>
                  <a:pt x="62591" y="10636"/>
                </a:lnTo>
                <a:lnTo>
                  <a:pt x="61977" y="10841"/>
                </a:lnTo>
                <a:lnTo>
                  <a:pt x="62080" y="10841"/>
                </a:lnTo>
                <a:lnTo>
                  <a:pt x="61568" y="11148"/>
                </a:lnTo>
                <a:lnTo>
                  <a:pt x="62182" y="11250"/>
                </a:lnTo>
                <a:lnTo>
                  <a:pt x="60136" y="12068"/>
                </a:lnTo>
                <a:lnTo>
                  <a:pt x="59727" y="12784"/>
                </a:lnTo>
                <a:lnTo>
                  <a:pt x="59216" y="12784"/>
                </a:lnTo>
                <a:lnTo>
                  <a:pt x="59216" y="13091"/>
                </a:lnTo>
                <a:lnTo>
                  <a:pt x="59114" y="12682"/>
                </a:lnTo>
                <a:lnTo>
                  <a:pt x="59420" y="12682"/>
                </a:lnTo>
                <a:lnTo>
                  <a:pt x="59727" y="12477"/>
                </a:lnTo>
                <a:lnTo>
                  <a:pt x="59420" y="12477"/>
                </a:lnTo>
                <a:lnTo>
                  <a:pt x="60239" y="11557"/>
                </a:lnTo>
                <a:lnTo>
                  <a:pt x="59523" y="11761"/>
                </a:lnTo>
                <a:lnTo>
                  <a:pt x="59523" y="11761"/>
                </a:lnTo>
                <a:lnTo>
                  <a:pt x="59932" y="11557"/>
                </a:lnTo>
                <a:lnTo>
                  <a:pt x="59523" y="11557"/>
                </a:lnTo>
                <a:lnTo>
                  <a:pt x="59420" y="11352"/>
                </a:lnTo>
                <a:lnTo>
                  <a:pt x="58602" y="11455"/>
                </a:lnTo>
                <a:lnTo>
                  <a:pt x="58500" y="11864"/>
                </a:lnTo>
                <a:lnTo>
                  <a:pt x="59114" y="11966"/>
                </a:lnTo>
                <a:lnTo>
                  <a:pt x="58500" y="12068"/>
                </a:lnTo>
                <a:lnTo>
                  <a:pt x="58295" y="11761"/>
                </a:lnTo>
                <a:lnTo>
                  <a:pt x="58295" y="11966"/>
                </a:lnTo>
                <a:lnTo>
                  <a:pt x="54307" y="11557"/>
                </a:lnTo>
                <a:lnTo>
                  <a:pt x="53795" y="11045"/>
                </a:lnTo>
                <a:lnTo>
                  <a:pt x="51750" y="11557"/>
                </a:lnTo>
                <a:lnTo>
                  <a:pt x="54000" y="11250"/>
                </a:lnTo>
                <a:lnTo>
                  <a:pt x="54000" y="11250"/>
                </a:lnTo>
                <a:lnTo>
                  <a:pt x="52057" y="11966"/>
                </a:lnTo>
                <a:lnTo>
                  <a:pt x="51239" y="13193"/>
                </a:lnTo>
                <a:lnTo>
                  <a:pt x="50932" y="12068"/>
                </a:lnTo>
                <a:lnTo>
                  <a:pt x="50727" y="11966"/>
                </a:lnTo>
                <a:lnTo>
                  <a:pt x="50625" y="11864"/>
                </a:lnTo>
                <a:lnTo>
                  <a:pt x="46943" y="11864"/>
                </a:lnTo>
                <a:lnTo>
                  <a:pt x="48375" y="11455"/>
                </a:lnTo>
                <a:lnTo>
                  <a:pt x="42341" y="10636"/>
                </a:lnTo>
                <a:lnTo>
                  <a:pt x="42852" y="10330"/>
                </a:lnTo>
                <a:lnTo>
                  <a:pt x="43057" y="9920"/>
                </a:lnTo>
                <a:lnTo>
                  <a:pt x="42545" y="10023"/>
                </a:lnTo>
                <a:lnTo>
                  <a:pt x="42750" y="10125"/>
                </a:lnTo>
                <a:lnTo>
                  <a:pt x="41420" y="10636"/>
                </a:lnTo>
                <a:lnTo>
                  <a:pt x="41420" y="9920"/>
                </a:lnTo>
                <a:lnTo>
                  <a:pt x="40909" y="9716"/>
                </a:lnTo>
                <a:lnTo>
                  <a:pt x="40909" y="9716"/>
                </a:lnTo>
                <a:lnTo>
                  <a:pt x="41011" y="9818"/>
                </a:lnTo>
                <a:lnTo>
                  <a:pt x="41114" y="9818"/>
                </a:lnTo>
                <a:lnTo>
                  <a:pt x="39580" y="10330"/>
                </a:lnTo>
                <a:lnTo>
                  <a:pt x="39989" y="10125"/>
                </a:lnTo>
                <a:lnTo>
                  <a:pt x="37841" y="10739"/>
                </a:lnTo>
                <a:lnTo>
                  <a:pt x="38045" y="10534"/>
                </a:lnTo>
                <a:lnTo>
                  <a:pt x="37739" y="10636"/>
                </a:lnTo>
                <a:lnTo>
                  <a:pt x="37841" y="10636"/>
                </a:lnTo>
                <a:lnTo>
                  <a:pt x="36409" y="11045"/>
                </a:lnTo>
                <a:lnTo>
                  <a:pt x="36102" y="11045"/>
                </a:lnTo>
                <a:lnTo>
                  <a:pt x="35898" y="11148"/>
                </a:lnTo>
                <a:lnTo>
                  <a:pt x="35898" y="11045"/>
                </a:lnTo>
                <a:lnTo>
                  <a:pt x="36102" y="11045"/>
                </a:lnTo>
                <a:lnTo>
                  <a:pt x="39682" y="9920"/>
                </a:lnTo>
                <a:lnTo>
                  <a:pt x="37330" y="10330"/>
                </a:lnTo>
                <a:lnTo>
                  <a:pt x="37432" y="10330"/>
                </a:lnTo>
                <a:lnTo>
                  <a:pt x="35795" y="10739"/>
                </a:lnTo>
                <a:lnTo>
                  <a:pt x="36307" y="10534"/>
                </a:lnTo>
                <a:lnTo>
                  <a:pt x="34466" y="10841"/>
                </a:lnTo>
                <a:lnTo>
                  <a:pt x="34670" y="10943"/>
                </a:lnTo>
                <a:lnTo>
                  <a:pt x="34364" y="11045"/>
                </a:lnTo>
                <a:lnTo>
                  <a:pt x="34568" y="11148"/>
                </a:lnTo>
                <a:lnTo>
                  <a:pt x="25466" y="9716"/>
                </a:lnTo>
                <a:lnTo>
                  <a:pt x="25773" y="9614"/>
                </a:lnTo>
                <a:lnTo>
                  <a:pt x="25466" y="9614"/>
                </a:lnTo>
                <a:lnTo>
                  <a:pt x="25466" y="9511"/>
                </a:lnTo>
                <a:lnTo>
                  <a:pt x="25364" y="9511"/>
                </a:lnTo>
                <a:lnTo>
                  <a:pt x="25773" y="9409"/>
                </a:lnTo>
                <a:lnTo>
                  <a:pt x="24239" y="9307"/>
                </a:lnTo>
                <a:lnTo>
                  <a:pt x="24341" y="9205"/>
                </a:lnTo>
                <a:lnTo>
                  <a:pt x="23318" y="9409"/>
                </a:lnTo>
                <a:lnTo>
                  <a:pt x="23318" y="9307"/>
                </a:lnTo>
                <a:lnTo>
                  <a:pt x="24034" y="9102"/>
                </a:lnTo>
                <a:lnTo>
                  <a:pt x="23625" y="9000"/>
                </a:lnTo>
                <a:lnTo>
                  <a:pt x="23727" y="8898"/>
                </a:lnTo>
                <a:lnTo>
                  <a:pt x="23727" y="8898"/>
                </a:lnTo>
                <a:lnTo>
                  <a:pt x="21068" y="9409"/>
                </a:lnTo>
                <a:lnTo>
                  <a:pt x="21068" y="9409"/>
                </a:lnTo>
                <a:lnTo>
                  <a:pt x="21273" y="9307"/>
                </a:lnTo>
                <a:lnTo>
                  <a:pt x="20455" y="9511"/>
                </a:lnTo>
                <a:lnTo>
                  <a:pt x="20761" y="9614"/>
                </a:lnTo>
                <a:lnTo>
                  <a:pt x="20148" y="9818"/>
                </a:lnTo>
                <a:lnTo>
                  <a:pt x="20045" y="9818"/>
                </a:lnTo>
                <a:lnTo>
                  <a:pt x="20455" y="9614"/>
                </a:lnTo>
                <a:lnTo>
                  <a:pt x="18637" y="9901"/>
                </a:lnTo>
                <a:lnTo>
                  <a:pt x="18637" y="9901"/>
                </a:lnTo>
                <a:lnTo>
                  <a:pt x="13295" y="11455"/>
                </a:lnTo>
                <a:lnTo>
                  <a:pt x="13398" y="11455"/>
                </a:lnTo>
                <a:lnTo>
                  <a:pt x="13193" y="11557"/>
                </a:lnTo>
                <a:lnTo>
                  <a:pt x="14011" y="12273"/>
                </a:lnTo>
                <a:lnTo>
                  <a:pt x="13909" y="12682"/>
                </a:lnTo>
                <a:lnTo>
                  <a:pt x="14625" y="12580"/>
                </a:lnTo>
                <a:lnTo>
                  <a:pt x="14625" y="12580"/>
                </a:lnTo>
                <a:lnTo>
                  <a:pt x="14523" y="12682"/>
                </a:lnTo>
                <a:lnTo>
                  <a:pt x="14932" y="12682"/>
                </a:lnTo>
                <a:lnTo>
                  <a:pt x="14523" y="12989"/>
                </a:lnTo>
                <a:lnTo>
                  <a:pt x="15341" y="13091"/>
                </a:lnTo>
                <a:lnTo>
                  <a:pt x="14727" y="13193"/>
                </a:lnTo>
                <a:lnTo>
                  <a:pt x="14523" y="12989"/>
                </a:lnTo>
                <a:lnTo>
                  <a:pt x="14420" y="12886"/>
                </a:lnTo>
                <a:lnTo>
                  <a:pt x="14420" y="12784"/>
                </a:lnTo>
                <a:lnTo>
                  <a:pt x="14114" y="12989"/>
                </a:lnTo>
                <a:lnTo>
                  <a:pt x="14114" y="13295"/>
                </a:lnTo>
                <a:lnTo>
                  <a:pt x="14523" y="13295"/>
                </a:lnTo>
                <a:lnTo>
                  <a:pt x="14420" y="13398"/>
                </a:lnTo>
                <a:lnTo>
                  <a:pt x="12375" y="13398"/>
                </a:lnTo>
                <a:lnTo>
                  <a:pt x="12886" y="13091"/>
                </a:lnTo>
                <a:lnTo>
                  <a:pt x="11250" y="13398"/>
                </a:lnTo>
                <a:lnTo>
                  <a:pt x="11352" y="13398"/>
                </a:lnTo>
                <a:lnTo>
                  <a:pt x="9205" y="13909"/>
                </a:lnTo>
                <a:lnTo>
                  <a:pt x="9818" y="14216"/>
                </a:lnTo>
                <a:lnTo>
                  <a:pt x="9102" y="14318"/>
                </a:lnTo>
                <a:lnTo>
                  <a:pt x="9205" y="14523"/>
                </a:lnTo>
                <a:lnTo>
                  <a:pt x="9102" y="14932"/>
                </a:lnTo>
                <a:lnTo>
                  <a:pt x="11045" y="14932"/>
                </a:lnTo>
                <a:lnTo>
                  <a:pt x="11045" y="15034"/>
                </a:lnTo>
                <a:lnTo>
                  <a:pt x="12580" y="14625"/>
                </a:lnTo>
                <a:lnTo>
                  <a:pt x="12784" y="14830"/>
                </a:lnTo>
                <a:lnTo>
                  <a:pt x="12068" y="15034"/>
                </a:lnTo>
                <a:lnTo>
                  <a:pt x="11659" y="15648"/>
                </a:lnTo>
                <a:lnTo>
                  <a:pt x="10534" y="15852"/>
                </a:lnTo>
                <a:lnTo>
                  <a:pt x="8795" y="16261"/>
                </a:lnTo>
                <a:lnTo>
                  <a:pt x="8489" y="16159"/>
                </a:lnTo>
                <a:lnTo>
                  <a:pt x="7745" y="16624"/>
                </a:lnTo>
                <a:lnTo>
                  <a:pt x="7745" y="16624"/>
                </a:lnTo>
                <a:lnTo>
                  <a:pt x="5727" y="17489"/>
                </a:lnTo>
                <a:lnTo>
                  <a:pt x="5830" y="17489"/>
                </a:lnTo>
                <a:lnTo>
                  <a:pt x="5420" y="17693"/>
                </a:lnTo>
                <a:lnTo>
                  <a:pt x="5625" y="17693"/>
                </a:lnTo>
                <a:lnTo>
                  <a:pt x="5318" y="17898"/>
                </a:lnTo>
                <a:lnTo>
                  <a:pt x="5420" y="17898"/>
                </a:lnTo>
                <a:lnTo>
                  <a:pt x="5318" y="18102"/>
                </a:lnTo>
                <a:lnTo>
                  <a:pt x="5318" y="18102"/>
                </a:lnTo>
                <a:lnTo>
                  <a:pt x="5727" y="17898"/>
                </a:lnTo>
                <a:lnTo>
                  <a:pt x="5625" y="18000"/>
                </a:lnTo>
                <a:lnTo>
                  <a:pt x="5727" y="18000"/>
                </a:lnTo>
                <a:lnTo>
                  <a:pt x="5625" y="18102"/>
                </a:lnTo>
                <a:lnTo>
                  <a:pt x="5830" y="18102"/>
                </a:lnTo>
                <a:lnTo>
                  <a:pt x="5420" y="18205"/>
                </a:lnTo>
                <a:lnTo>
                  <a:pt x="6545" y="18307"/>
                </a:lnTo>
                <a:lnTo>
                  <a:pt x="6239" y="18307"/>
                </a:lnTo>
                <a:lnTo>
                  <a:pt x="6443" y="18409"/>
                </a:lnTo>
                <a:lnTo>
                  <a:pt x="6034" y="18614"/>
                </a:lnTo>
                <a:lnTo>
                  <a:pt x="6034" y="18614"/>
                </a:lnTo>
                <a:lnTo>
                  <a:pt x="6136" y="18409"/>
                </a:lnTo>
                <a:lnTo>
                  <a:pt x="5625" y="18511"/>
                </a:lnTo>
                <a:lnTo>
                  <a:pt x="5625" y="18307"/>
                </a:lnTo>
                <a:lnTo>
                  <a:pt x="4807" y="18614"/>
                </a:lnTo>
                <a:lnTo>
                  <a:pt x="5011" y="18614"/>
                </a:lnTo>
                <a:lnTo>
                  <a:pt x="5011" y="19227"/>
                </a:lnTo>
                <a:lnTo>
                  <a:pt x="7466" y="18511"/>
                </a:lnTo>
                <a:lnTo>
                  <a:pt x="7466" y="18511"/>
                </a:lnTo>
                <a:lnTo>
                  <a:pt x="5727" y="19943"/>
                </a:lnTo>
                <a:lnTo>
                  <a:pt x="5932" y="19943"/>
                </a:lnTo>
                <a:lnTo>
                  <a:pt x="5011" y="20352"/>
                </a:lnTo>
                <a:lnTo>
                  <a:pt x="6750" y="20045"/>
                </a:lnTo>
                <a:lnTo>
                  <a:pt x="7159" y="20352"/>
                </a:lnTo>
                <a:lnTo>
                  <a:pt x="8386" y="20045"/>
                </a:lnTo>
                <a:lnTo>
                  <a:pt x="8386" y="20045"/>
                </a:lnTo>
                <a:lnTo>
                  <a:pt x="7875" y="20352"/>
                </a:lnTo>
                <a:lnTo>
                  <a:pt x="7875" y="20352"/>
                </a:lnTo>
                <a:lnTo>
                  <a:pt x="9511" y="19943"/>
                </a:lnTo>
                <a:lnTo>
                  <a:pt x="8080" y="20761"/>
                </a:lnTo>
                <a:lnTo>
                  <a:pt x="8182" y="20864"/>
                </a:lnTo>
                <a:lnTo>
                  <a:pt x="5523" y="22193"/>
                </a:lnTo>
                <a:lnTo>
                  <a:pt x="5523" y="22091"/>
                </a:lnTo>
                <a:lnTo>
                  <a:pt x="3375" y="22909"/>
                </a:lnTo>
                <a:lnTo>
                  <a:pt x="3375" y="23114"/>
                </a:lnTo>
                <a:lnTo>
                  <a:pt x="3170" y="23011"/>
                </a:lnTo>
                <a:lnTo>
                  <a:pt x="2966" y="23114"/>
                </a:lnTo>
                <a:lnTo>
                  <a:pt x="2966" y="23114"/>
                </a:lnTo>
                <a:lnTo>
                  <a:pt x="3170" y="22909"/>
                </a:lnTo>
                <a:lnTo>
                  <a:pt x="2864" y="23011"/>
                </a:lnTo>
                <a:lnTo>
                  <a:pt x="2864" y="23011"/>
                </a:lnTo>
                <a:lnTo>
                  <a:pt x="2966" y="22909"/>
                </a:lnTo>
                <a:lnTo>
                  <a:pt x="1120" y="23634"/>
                </a:lnTo>
                <a:lnTo>
                  <a:pt x="1120" y="23634"/>
                </a:lnTo>
                <a:lnTo>
                  <a:pt x="1023" y="23830"/>
                </a:lnTo>
                <a:lnTo>
                  <a:pt x="2276" y="23472"/>
                </a:lnTo>
                <a:lnTo>
                  <a:pt x="2276" y="23472"/>
                </a:lnTo>
                <a:lnTo>
                  <a:pt x="3886" y="23114"/>
                </a:lnTo>
                <a:lnTo>
                  <a:pt x="3682" y="23318"/>
                </a:lnTo>
                <a:lnTo>
                  <a:pt x="5069" y="22823"/>
                </a:lnTo>
                <a:lnTo>
                  <a:pt x="5069" y="22823"/>
                </a:lnTo>
                <a:lnTo>
                  <a:pt x="5216" y="22602"/>
                </a:lnTo>
                <a:lnTo>
                  <a:pt x="5932" y="22398"/>
                </a:lnTo>
                <a:lnTo>
                  <a:pt x="5830" y="22398"/>
                </a:lnTo>
                <a:lnTo>
                  <a:pt x="10534" y="20761"/>
                </a:lnTo>
                <a:lnTo>
                  <a:pt x="10432" y="20761"/>
                </a:lnTo>
                <a:lnTo>
                  <a:pt x="11352" y="20352"/>
                </a:lnTo>
                <a:lnTo>
                  <a:pt x="11455" y="19943"/>
                </a:lnTo>
                <a:lnTo>
                  <a:pt x="12580" y="19330"/>
                </a:lnTo>
                <a:lnTo>
                  <a:pt x="12580" y="19432"/>
                </a:lnTo>
                <a:lnTo>
                  <a:pt x="12886" y="19330"/>
                </a:lnTo>
                <a:lnTo>
                  <a:pt x="12886" y="19227"/>
                </a:lnTo>
                <a:lnTo>
                  <a:pt x="17386" y="17693"/>
                </a:lnTo>
                <a:lnTo>
                  <a:pt x="16568" y="18102"/>
                </a:lnTo>
                <a:lnTo>
                  <a:pt x="16875" y="18205"/>
                </a:lnTo>
                <a:lnTo>
                  <a:pt x="16875" y="18307"/>
                </a:lnTo>
                <a:lnTo>
                  <a:pt x="14011" y="19125"/>
                </a:lnTo>
                <a:lnTo>
                  <a:pt x="14318" y="19330"/>
                </a:lnTo>
                <a:lnTo>
                  <a:pt x="13193" y="19841"/>
                </a:lnTo>
                <a:lnTo>
                  <a:pt x="15443" y="19227"/>
                </a:lnTo>
                <a:lnTo>
                  <a:pt x="15443" y="19227"/>
                </a:lnTo>
                <a:lnTo>
                  <a:pt x="15341" y="19330"/>
                </a:lnTo>
                <a:lnTo>
                  <a:pt x="15852" y="19023"/>
                </a:lnTo>
                <a:lnTo>
                  <a:pt x="15852" y="19125"/>
                </a:lnTo>
                <a:lnTo>
                  <a:pt x="17284" y="18614"/>
                </a:lnTo>
                <a:lnTo>
                  <a:pt x="16875" y="18614"/>
                </a:lnTo>
                <a:lnTo>
                  <a:pt x="17284" y="18409"/>
                </a:lnTo>
                <a:lnTo>
                  <a:pt x="17182" y="18409"/>
                </a:lnTo>
                <a:lnTo>
                  <a:pt x="17554" y="18186"/>
                </a:lnTo>
                <a:lnTo>
                  <a:pt x="17554" y="18186"/>
                </a:lnTo>
                <a:lnTo>
                  <a:pt x="18205" y="18000"/>
                </a:lnTo>
                <a:lnTo>
                  <a:pt x="18205" y="18000"/>
                </a:lnTo>
                <a:lnTo>
                  <a:pt x="17795" y="18307"/>
                </a:lnTo>
                <a:lnTo>
                  <a:pt x="19125" y="18102"/>
                </a:lnTo>
                <a:lnTo>
                  <a:pt x="18614" y="18409"/>
                </a:lnTo>
                <a:lnTo>
                  <a:pt x="18818" y="18409"/>
                </a:lnTo>
                <a:lnTo>
                  <a:pt x="18818" y="18511"/>
                </a:lnTo>
                <a:lnTo>
                  <a:pt x="19125" y="18511"/>
                </a:lnTo>
                <a:lnTo>
                  <a:pt x="18818" y="18716"/>
                </a:lnTo>
                <a:lnTo>
                  <a:pt x="19227" y="18716"/>
                </a:lnTo>
                <a:lnTo>
                  <a:pt x="19841" y="18511"/>
                </a:lnTo>
                <a:lnTo>
                  <a:pt x="19432" y="18920"/>
                </a:lnTo>
                <a:lnTo>
                  <a:pt x="19636" y="19125"/>
                </a:lnTo>
                <a:lnTo>
                  <a:pt x="21682" y="19023"/>
                </a:lnTo>
                <a:lnTo>
                  <a:pt x="21682" y="19023"/>
                </a:lnTo>
                <a:lnTo>
                  <a:pt x="21477" y="19227"/>
                </a:lnTo>
                <a:lnTo>
                  <a:pt x="23216" y="19227"/>
                </a:lnTo>
                <a:lnTo>
                  <a:pt x="22295" y="19534"/>
                </a:lnTo>
                <a:lnTo>
                  <a:pt x="22909" y="19943"/>
                </a:lnTo>
                <a:lnTo>
                  <a:pt x="22807" y="19943"/>
                </a:lnTo>
                <a:lnTo>
                  <a:pt x="23216" y="20659"/>
                </a:lnTo>
                <a:lnTo>
                  <a:pt x="23830" y="20659"/>
                </a:lnTo>
                <a:lnTo>
                  <a:pt x="23830" y="20455"/>
                </a:lnTo>
                <a:lnTo>
                  <a:pt x="24034" y="20352"/>
                </a:lnTo>
                <a:lnTo>
                  <a:pt x="23625" y="20148"/>
                </a:lnTo>
                <a:lnTo>
                  <a:pt x="24545" y="20045"/>
                </a:lnTo>
                <a:lnTo>
                  <a:pt x="24443" y="20148"/>
                </a:lnTo>
                <a:lnTo>
                  <a:pt x="24648" y="20148"/>
                </a:lnTo>
                <a:lnTo>
                  <a:pt x="24136" y="20659"/>
                </a:lnTo>
                <a:lnTo>
                  <a:pt x="24545" y="20761"/>
                </a:lnTo>
                <a:lnTo>
                  <a:pt x="25466" y="19636"/>
                </a:lnTo>
                <a:lnTo>
                  <a:pt x="24955" y="20557"/>
                </a:lnTo>
                <a:lnTo>
                  <a:pt x="25159" y="20761"/>
                </a:lnTo>
                <a:lnTo>
                  <a:pt x="25670" y="20557"/>
                </a:lnTo>
                <a:lnTo>
                  <a:pt x="25159" y="20966"/>
                </a:lnTo>
                <a:lnTo>
                  <a:pt x="25568" y="21170"/>
                </a:lnTo>
                <a:lnTo>
                  <a:pt x="24750" y="21784"/>
                </a:lnTo>
                <a:lnTo>
                  <a:pt x="25159" y="21886"/>
                </a:lnTo>
                <a:lnTo>
                  <a:pt x="25159" y="22193"/>
                </a:lnTo>
                <a:lnTo>
                  <a:pt x="25057" y="22295"/>
                </a:lnTo>
                <a:lnTo>
                  <a:pt x="25364" y="22705"/>
                </a:lnTo>
                <a:lnTo>
                  <a:pt x="24648" y="23114"/>
                </a:lnTo>
                <a:lnTo>
                  <a:pt x="24545" y="23420"/>
                </a:lnTo>
                <a:lnTo>
                  <a:pt x="25670" y="22807"/>
                </a:lnTo>
                <a:lnTo>
                  <a:pt x="24750" y="24136"/>
                </a:lnTo>
                <a:lnTo>
                  <a:pt x="26284" y="23011"/>
                </a:lnTo>
                <a:lnTo>
                  <a:pt x="26284" y="23011"/>
                </a:lnTo>
                <a:lnTo>
                  <a:pt x="25568" y="23830"/>
                </a:lnTo>
                <a:lnTo>
                  <a:pt x="25568" y="23830"/>
                </a:lnTo>
                <a:lnTo>
                  <a:pt x="26182" y="23318"/>
                </a:lnTo>
                <a:lnTo>
                  <a:pt x="26182" y="23495"/>
                </a:lnTo>
                <a:lnTo>
                  <a:pt x="26182" y="23495"/>
                </a:lnTo>
                <a:lnTo>
                  <a:pt x="24750" y="24545"/>
                </a:lnTo>
                <a:lnTo>
                  <a:pt x="25159" y="24648"/>
                </a:lnTo>
                <a:lnTo>
                  <a:pt x="24443" y="25364"/>
                </a:lnTo>
                <a:lnTo>
                  <a:pt x="24443" y="25568"/>
                </a:lnTo>
                <a:lnTo>
                  <a:pt x="25261" y="25261"/>
                </a:lnTo>
                <a:lnTo>
                  <a:pt x="25364" y="25159"/>
                </a:lnTo>
                <a:lnTo>
                  <a:pt x="25773" y="25057"/>
                </a:lnTo>
                <a:lnTo>
                  <a:pt x="25364" y="25261"/>
                </a:lnTo>
                <a:lnTo>
                  <a:pt x="25773" y="25568"/>
                </a:lnTo>
                <a:lnTo>
                  <a:pt x="25261" y="25261"/>
                </a:lnTo>
                <a:lnTo>
                  <a:pt x="24955" y="25466"/>
                </a:lnTo>
                <a:lnTo>
                  <a:pt x="25364" y="25977"/>
                </a:lnTo>
                <a:lnTo>
                  <a:pt x="24750" y="26489"/>
                </a:lnTo>
                <a:lnTo>
                  <a:pt x="24750" y="26489"/>
                </a:lnTo>
                <a:lnTo>
                  <a:pt x="25159" y="26284"/>
                </a:lnTo>
                <a:lnTo>
                  <a:pt x="24545" y="26693"/>
                </a:lnTo>
                <a:lnTo>
                  <a:pt x="24443" y="27000"/>
                </a:lnTo>
                <a:lnTo>
                  <a:pt x="26080" y="25977"/>
                </a:lnTo>
                <a:lnTo>
                  <a:pt x="25670" y="26386"/>
                </a:lnTo>
                <a:lnTo>
                  <a:pt x="25773" y="26795"/>
                </a:lnTo>
                <a:lnTo>
                  <a:pt x="25568" y="26489"/>
                </a:lnTo>
                <a:lnTo>
                  <a:pt x="24852" y="26795"/>
                </a:lnTo>
                <a:lnTo>
                  <a:pt x="24955" y="26795"/>
                </a:lnTo>
                <a:lnTo>
                  <a:pt x="24545" y="27307"/>
                </a:lnTo>
                <a:lnTo>
                  <a:pt x="25466" y="27102"/>
                </a:lnTo>
                <a:lnTo>
                  <a:pt x="24341" y="27614"/>
                </a:lnTo>
                <a:lnTo>
                  <a:pt x="25159" y="27818"/>
                </a:lnTo>
                <a:lnTo>
                  <a:pt x="25057" y="27920"/>
                </a:lnTo>
                <a:lnTo>
                  <a:pt x="25159" y="28023"/>
                </a:lnTo>
                <a:lnTo>
                  <a:pt x="24852" y="28125"/>
                </a:lnTo>
                <a:lnTo>
                  <a:pt x="25364" y="28125"/>
                </a:lnTo>
                <a:lnTo>
                  <a:pt x="24852" y="28227"/>
                </a:lnTo>
                <a:lnTo>
                  <a:pt x="25977" y="28227"/>
                </a:lnTo>
                <a:lnTo>
                  <a:pt x="26284" y="27920"/>
                </a:lnTo>
                <a:lnTo>
                  <a:pt x="25773" y="28841"/>
                </a:lnTo>
                <a:lnTo>
                  <a:pt x="26591" y="28636"/>
                </a:lnTo>
                <a:lnTo>
                  <a:pt x="26489" y="29148"/>
                </a:lnTo>
                <a:lnTo>
                  <a:pt x="26182" y="29352"/>
                </a:lnTo>
                <a:lnTo>
                  <a:pt x="26182" y="29352"/>
                </a:lnTo>
                <a:lnTo>
                  <a:pt x="26795" y="29148"/>
                </a:lnTo>
                <a:lnTo>
                  <a:pt x="26489" y="29455"/>
                </a:lnTo>
                <a:lnTo>
                  <a:pt x="26898" y="29455"/>
                </a:lnTo>
                <a:lnTo>
                  <a:pt x="26489" y="29659"/>
                </a:lnTo>
                <a:lnTo>
                  <a:pt x="26489" y="29864"/>
                </a:lnTo>
                <a:lnTo>
                  <a:pt x="26591" y="30068"/>
                </a:lnTo>
                <a:lnTo>
                  <a:pt x="26693" y="30068"/>
                </a:lnTo>
                <a:lnTo>
                  <a:pt x="26386" y="30375"/>
                </a:lnTo>
                <a:lnTo>
                  <a:pt x="26386" y="30682"/>
                </a:lnTo>
                <a:lnTo>
                  <a:pt x="26489" y="30682"/>
                </a:lnTo>
                <a:lnTo>
                  <a:pt x="26386" y="30784"/>
                </a:lnTo>
                <a:lnTo>
                  <a:pt x="26386" y="30682"/>
                </a:lnTo>
                <a:lnTo>
                  <a:pt x="26080" y="31295"/>
                </a:lnTo>
                <a:lnTo>
                  <a:pt x="25670" y="31500"/>
                </a:lnTo>
                <a:lnTo>
                  <a:pt x="25568" y="31602"/>
                </a:lnTo>
                <a:lnTo>
                  <a:pt x="25568" y="31500"/>
                </a:lnTo>
                <a:lnTo>
                  <a:pt x="25670" y="31500"/>
                </a:lnTo>
                <a:lnTo>
                  <a:pt x="26182" y="30886"/>
                </a:lnTo>
                <a:lnTo>
                  <a:pt x="26182" y="30886"/>
                </a:lnTo>
                <a:lnTo>
                  <a:pt x="25466" y="31398"/>
                </a:lnTo>
                <a:lnTo>
                  <a:pt x="25875" y="30989"/>
                </a:lnTo>
                <a:lnTo>
                  <a:pt x="25875" y="31091"/>
                </a:lnTo>
                <a:lnTo>
                  <a:pt x="26182" y="30682"/>
                </a:lnTo>
                <a:lnTo>
                  <a:pt x="24852" y="30477"/>
                </a:lnTo>
                <a:lnTo>
                  <a:pt x="24341" y="31909"/>
                </a:lnTo>
                <a:lnTo>
                  <a:pt x="24545" y="31909"/>
                </a:lnTo>
                <a:lnTo>
                  <a:pt x="24136" y="32420"/>
                </a:lnTo>
                <a:lnTo>
                  <a:pt x="24136" y="32216"/>
                </a:lnTo>
                <a:lnTo>
                  <a:pt x="23932" y="32523"/>
                </a:lnTo>
                <a:lnTo>
                  <a:pt x="24545" y="32727"/>
                </a:lnTo>
                <a:lnTo>
                  <a:pt x="24034" y="32625"/>
                </a:lnTo>
                <a:lnTo>
                  <a:pt x="21989" y="35489"/>
                </a:lnTo>
                <a:lnTo>
                  <a:pt x="22091" y="35489"/>
                </a:lnTo>
                <a:lnTo>
                  <a:pt x="20557" y="38250"/>
                </a:lnTo>
                <a:lnTo>
                  <a:pt x="20557" y="38148"/>
                </a:lnTo>
                <a:lnTo>
                  <a:pt x="20250" y="38659"/>
                </a:lnTo>
                <a:lnTo>
                  <a:pt x="20348" y="40709"/>
                </a:lnTo>
                <a:lnTo>
                  <a:pt x="20348" y="40709"/>
                </a:lnTo>
                <a:lnTo>
                  <a:pt x="20148" y="40909"/>
                </a:lnTo>
                <a:lnTo>
                  <a:pt x="20455" y="41011"/>
                </a:lnTo>
                <a:lnTo>
                  <a:pt x="20761" y="40807"/>
                </a:lnTo>
                <a:lnTo>
                  <a:pt x="21477" y="40807"/>
                </a:lnTo>
                <a:lnTo>
                  <a:pt x="20761" y="40909"/>
                </a:lnTo>
                <a:lnTo>
                  <a:pt x="20761" y="41420"/>
                </a:lnTo>
                <a:lnTo>
                  <a:pt x="20557" y="41114"/>
                </a:lnTo>
                <a:lnTo>
                  <a:pt x="20352" y="41727"/>
                </a:lnTo>
                <a:lnTo>
                  <a:pt x="20557" y="42341"/>
                </a:lnTo>
                <a:lnTo>
                  <a:pt x="20352" y="42648"/>
                </a:lnTo>
                <a:lnTo>
                  <a:pt x="20864" y="43875"/>
                </a:lnTo>
                <a:lnTo>
                  <a:pt x="20761" y="44284"/>
                </a:lnTo>
                <a:lnTo>
                  <a:pt x="21068" y="44591"/>
                </a:lnTo>
                <a:lnTo>
                  <a:pt x="21477" y="44693"/>
                </a:lnTo>
                <a:lnTo>
                  <a:pt x="23011" y="47250"/>
                </a:lnTo>
                <a:lnTo>
                  <a:pt x="22909" y="47455"/>
                </a:lnTo>
                <a:lnTo>
                  <a:pt x="23216" y="49295"/>
                </a:lnTo>
                <a:lnTo>
                  <a:pt x="23932" y="50114"/>
                </a:lnTo>
                <a:lnTo>
                  <a:pt x="23932" y="51341"/>
                </a:lnTo>
                <a:lnTo>
                  <a:pt x="24034" y="51341"/>
                </a:lnTo>
                <a:lnTo>
                  <a:pt x="24034" y="51545"/>
                </a:lnTo>
                <a:lnTo>
                  <a:pt x="23830" y="51341"/>
                </a:lnTo>
                <a:lnTo>
                  <a:pt x="23216" y="51443"/>
                </a:lnTo>
                <a:lnTo>
                  <a:pt x="23830" y="52159"/>
                </a:lnTo>
                <a:lnTo>
                  <a:pt x="24648" y="52364"/>
                </a:lnTo>
                <a:lnTo>
                  <a:pt x="25261" y="54818"/>
                </a:lnTo>
                <a:lnTo>
                  <a:pt x="26795" y="56455"/>
                </a:lnTo>
                <a:lnTo>
                  <a:pt x="26898" y="55432"/>
                </a:lnTo>
                <a:lnTo>
                  <a:pt x="26386" y="55227"/>
                </a:lnTo>
                <a:lnTo>
                  <a:pt x="25773" y="52364"/>
                </a:lnTo>
                <a:lnTo>
                  <a:pt x="25773" y="52670"/>
                </a:lnTo>
                <a:lnTo>
                  <a:pt x="25261" y="50830"/>
                </a:lnTo>
                <a:lnTo>
                  <a:pt x="25057" y="50727"/>
                </a:lnTo>
                <a:lnTo>
                  <a:pt x="24341" y="48068"/>
                </a:lnTo>
                <a:lnTo>
                  <a:pt x="24545" y="47250"/>
                </a:lnTo>
                <a:lnTo>
                  <a:pt x="25159" y="47659"/>
                </a:lnTo>
                <a:lnTo>
                  <a:pt x="25364" y="47557"/>
                </a:lnTo>
                <a:lnTo>
                  <a:pt x="25466" y="47761"/>
                </a:lnTo>
                <a:lnTo>
                  <a:pt x="25875" y="47966"/>
                </a:lnTo>
                <a:lnTo>
                  <a:pt x="26591" y="51034"/>
                </a:lnTo>
                <a:lnTo>
                  <a:pt x="27205" y="51341"/>
                </a:lnTo>
                <a:lnTo>
                  <a:pt x="27000" y="51852"/>
                </a:lnTo>
                <a:lnTo>
                  <a:pt x="28023" y="53080"/>
                </a:lnTo>
                <a:lnTo>
                  <a:pt x="27920" y="52977"/>
                </a:lnTo>
                <a:lnTo>
                  <a:pt x="28125" y="53591"/>
                </a:lnTo>
                <a:lnTo>
                  <a:pt x="27920" y="53795"/>
                </a:lnTo>
                <a:lnTo>
                  <a:pt x="28636" y="54307"/>
                </a:lnTo>
                <a:lnTo>
                  <a:pt x="28432" y="54205"/>
                </a:lnTo>
                <a:lnTo>
                  <a:pt x="29045" y="54920"/>
                </a:lnTo>
                <a:lnTo>
                  <a:pt x="28841" y="54920"/>
                </a:lnTo>
                <a:lnTo>
                  <a:pt x="29761" y="56148"/>
                </a:lnTo>
                <a:lnTo>
                  <a:pt x="30477" y="58091"/>
                </a:lnTo>
                <a:lnTo>
                  <a:pt x="29966" y="59216"/>
                </a:lnTo>
                <a:lnTo>
                  <a:pt x="37534" y="63920"/>
                </a:lnTo>
                <a:lnTo>
                  <a:pt x="39068" y="63307"/>
                </a:lnTo>
                <a:lnTo>
                  <a:pt x="39170" y="63307"/>
                </a:lnTo>
                <a:lnTo>
                  <a:pt x="39784" y="63614"/>
                </a:lnTo>
                <a:lnTo>
                  <a:pt x="39784" y="63614"/>
                </a:lnTo>
                <a:lnTo>
                  <a:pt x="39375" y="63307"/>
                </a:lnTo>
                <a:lnTo>
                  <a:pt x="39375" y="63307"/>
                </a:lnTo>
                <a:lnTo>
                  <a:pt x="44284" y="66375"/>
                </a:lnTo>
                <a:lnTo>
                  <a:pt x="45000" y="66273"/>
                </a:lnTo>
                <a:lnTo>
                  <a:pt x="45409" y="66682"/>
                </a:lnTo>
                <a:lnTo>
                  <a:pt x="45307" y="66989"/>
                </a:lnTo>
                <a:lnTo>
                  <a:pt x="46534" y="68830"/>
                </a:lnTo>
                <a:lnTo>
                  <a:pt x="46534" y="69443"/>
                </a:lnTo>
                <a:lnTo>
                  <a:pt x="47148" y="70159"/>
                </a:lnTo>
                <a:lnTo>
                  <a:pt x="47352" y="69852"/>
                </a:lnTo>
                <a:lnTo>
                  <a:pt x="47045" y="69443"/>
                </a:lnTo>
                <a:lnTo>
                  <a:pt x="47045" y="69443"/>
                </a:lnTo>
                <a:lnTo>
                  <a:pt x="48784" y="71386"/>
                </a:lnTo>
                <a:lnTo>
                  <a:pt x="48784" y="71386"/>
                </a:lnTo>
                <a:lnTo>
                  <a:pt x="48580" y="71080"/>
                </a:lnTo>
                <a:lnTo>
                  <a:pt x="49091" y="71693"/>
                </a:lnTo>
                <a:lnTo>
                  <a:pt x="49705" y="71489"/>
                </a:lnTo>
                <a:lnTo>
                  <a:pt x="50625" y="72205"/>
                </a:lnTo>
                <a:lnTo>
                  <a:pt x="50727" y="71898"/>
                </a:lnTo>
                <a:lnTo>
                  <a:pt x="51136" y="72614"/>
                </a:lnTo>
                <a:lnTo>
                  <a:pt x="51648" y="72307"/>
                </a:lnTo>
                <a:lnTo>
                  <a:pt x="51341" y="71693"/>
                </a:lnTo>
                <a:lnTo>
                  <a:pt x="52670" y="70773"/>
                </a:lnTo>
                <a:lnTo>
                  <a:pt x="53182" y="71489"/>
                </a:lnTo>
                <a:lnTo>
                  <a:pt x="53182" y="71284"/>
                </a:lnTo>
                <a:lnTo>
                  <a:pt x="53386" y="71386"/>
                </a:lnTo>
                <a:lnTo>
                  <a:pt x="53489" y="71284"/>
                </a:lnTo>
                <a:lnTo>
                  <a:pt x="53693" y="71693"/>
                </a:lnTo>
                <a:lnTo>
                  <a:pt x="53386" y="71386"/>
                </a:lnTo>
                <a:lnTo>
                  <a:pt x="53182" y="71795"/>
                </a:lnTo>
                <a:lnTo>
                  <a:pt x="53795" y="75682"/>
                </a:lnTo>
                <a:lnTo>
                  <a:pt x="53898" y="75682"/>
                </a:lnTo>
                <a:lnTo>
                  <a:pt x="53898" y="75989"/>
                </a:lnTo>
                <a:lnTo>
                  <a:pt x="54000" y="75886"/>
                </a:lnTo>
                <a:lnTo>
                  <a:pt x="54205" y="75989"/>
                </a:lnTo>
                <a:lnTo>
                  <a:pt x="53489" y="77216"/>
                </a:lnTo>
                <a:lnTo>
                  <a:pt x="52977" y="77523"/>
                </a:lnTo>
                <a:lnTo>
                  <a:pt x="52773" y="78239"/>
                </a:lnTo>
                <a:lnTo>
                  <a:pt x="52364" y="78341"/>
                </a:lnTo>
                <a:lnTo>
                  <a:pt x="52568" y="78750"/>
                </a:lnTo>
                <a:lnTo>
                  <a:pt x="51648" y="79159"/>
                </a:lnTo>
                <a:lnTo>
                  <a:pt x="51239" y="80693"/>
                </a:lnTo>
                <a:lnTo>
                  <a:pt x="51034" y="80591"/>
                </a:lnTo>
                <a:lnTo>
                  <a:pt x="50727" y="81307"/>
                </a:lnTo>
                <a:lnTo>
                  <a:pt x="50727" y="82227"/>
                </a:lnTo>
                <a:lnTo>
                  <a:pt x="51034" y="82739"/>
                </a:lnTo>
                <a:lnTo>
                  <a:pt x="51545" y="82432"/>
                </a:lnTo>
                <a:lnTo>
                  <a:pt x="51648" y="82125"/>
                </a:lnTo>
                <a:lnTo>
                  <a:pt x="51750" y="82841"/>
                </a:lnTo>
                <a:lnTo>
                  <a:pt x="50318" y="84886"/>
                </a:lnTo>
                <a:lnTo>
                  <a:pt x="50830" y="85909"/>
                </a:lnTo>
                <a:lnTo>
                  <a:pt x="50625" y="86011"/>
                </a:lnTo>
                <a:lnTo>
                  <a:pt x="60852" y="98693"/>
                </a:lnTo>
                <a:lnTo>
                  <a:pt x="61977" y="118125"/>
                </a:lnTo>
                <a:lnTo>
                  <a:pt x="61670" y="118330"/>
                </a:lnTo>
                <a:lnTo>
                  <a:pt x="63102" y="122932"/>
                </a:lnTo>
                <a:lnTo>
                  <a:pt x="64125" y="122625"/>
                </a:lnTo>
                <a:lnTo>
                  <a:pt x="63818" y="123136"/>
                </a:lnTo>
                <a:lnTo>
                  <a:pt x="64125" y="123136"/>
                </a:lnTo>
                <a:lnTo>
                  <a:pt x="64330" y="123648"/>
                </a:lnTo>
                <a:lnTo>
                  <a:pt x="64023" y="123648"/>
                </a:lnTo>
                <a:lnTo>
                  <a:pt x="64227" y="125284"/>
                </a:lnTo>
                <a:lnTo>
                  <a:pt x="64636" y="125489"/>
                </a:lnTo>
                <a:lnTo>
                  <a:pt x="64534" y="126511"/>
                </a:lnTo>
                <a:lnTo>
                  <a:pt x="64943" y="126716"/>
                </a:lnTo>
                <a:lnTo>
                  <a:pt x="64330" y="126716"/>
                </a:lnTo>
                <a:lnTo>
                  <a:pt x="64636" y="127432"/>
                </a:lnTo>
                <a:lnTo>
                  <a:pt x="64534" y="127739"/>
                </a:lnTo>
                <a:lnTo>
                  <a:pt x="64330" y="127023"/>
                </a:lnTo>
                <a:lnTo>
                  <a:pt x="64023" y="127432"/>
                </a:lnTo>
                <a:lnTo>
                  <a:pt x="64023" y="127432"/>
                </a:lnTo>
                <a:lnTo>
                  <a:pt x="64227" y="127023"/>
                </a:lnTo>
                <a:lnTo>
                  <a:pt x="64023" y="126614"/>
                </a:lnTo>
                <a:lnTo>
                  <a:pt x="64023" y="127023"/>
                </a:lnTo>
                <a:lnTo>
                  <a:pt x="63409" y="127125"/>
                </a:lnTo>
                <a:lnTo>
                  <a:pt x="63614" y="127432"/>
                </a:lnTo>
                <a:lnTo>
                  <a:pt x="63205" y="127943"/>
                </a:lnTo>
                <a:lnTo>
                  <a:pt x="63205" y="127943"/>
                </a:lnTo>
                <a:lnTo>
                  <a:pt x="63716" y="127739"/>
                </a:lnTo>
                <a:lnTo>
                  <a:pt x="64227" y="128148"/>
                </a:lnTo>
                <a:lnTo>
                  <a:pt x="64227" y="128045"/>
                </a:lnTo>
                <a:lnTo>
                  <a:pt x="64534" y="128250"/>
                </a:lnTo>
                <a:lnTo>
                  <a:pt x="64534" y="128455"/>
                </a:lnTo>
                <a:lnTo>
                  <a:pt x="64432" y="128659"/>
                </a:lnTo>
                <a:lnTo>
                  <a:pt x="64636" y="129068"/>
                </a:lnTo>
                <a:lnTo>
                  <a:pt x="65148" y="128864"/>
                </a:lnTo>
                <a:lnTo>
                  <a:pt x="65557" y="129477"/>
                </a:lnTo>
                <a:lnTo>
                  <a:pt x="64534" y="129273"/>
                </a:lnTo>
                <a:lnTo>
                  <a:pt x="65148" y="129682"/>
                </a:lnTo>
                <a:lnTo>
                  <a:pt x="65455" y="130705"/>
                </a:lnTo>
                <a:lnTo>
                  <a:pt x="65352" y="130295"/>
                </a:lnTo>
                <a:lnTo>
                  <a:pt x="65455" y="130295"/>
                </a:lnTo>
                <a:lnTo>
                  <a:pt x="65864" y="131216"/>
                </a:lnTo>
                <a:lnTo>
                  <a:pt x="65352" y="131420"/>
                </a:lnTo>
                <a:lnTo>
                  <a:pt x="66068" y="131727"/>
                </a:lnTo>
                <a:lnTo>
                  <a:pt x="65864" y="131727"/>
                </a:lnTo>
                <a:lnTo>
                  <a:pt x="66170" y="132034"/>
                </a:lnTo>
                <a:lnTo>
                  <a:pt x="66273" y="131727"/>
                </a:lnTo>
                <a:lnTo>
                  <a:pt x="66375" y="131932"/>
                </a:lnTo>
                <a:lnTo>
                  <a:pt x="66375" y="132239"/>
                </a:lnTo>
                <a:lnTo>
                  <a:pt x="66170" y="132034"/>
                </a:lnTo>
                <a:lnTo>
                  <a:pt x="65557" y="131625"/>
                </a:lnTo>
                <a:lnTo>
                  <a:pt x="65250" y="131932"/>
                </a:lnTo>
                <a:lnTo>
                  <a:pt x="67193" y="133261"/>
                </a:lnTo>
                <a:lnTo>
                  <a:pt x="67398" y="133159"/>
                </a:lnTo>
                <a:lnTo>
                  <a:pt x="67091" y="132750"/>
                </a:lnTo>
                <a:lnTo>
                  <a:pt x="67705" y="133057"/>
                </a:lnTo>
                <a:lnTo>
                  <a:pt x="67398" y="133159"/>
                </a:lnTo>
                <a:lnTo>
                  <a:pt x="67500" y="133261"/>
                </a:lnTo>
                <a:lnTo>
                  <a:pt x="67602" y="133159"/>
                </a:lnTo>
                <a:lnTo>
                  <a:pt x="67807" y="133568"/>
                </a:lnTo>
                <a:lnTo>
                  <a:pt x="67807" y="133568"/>
                </a:lnTo>
                <a:lnTo>
                  <a:pt x="67500" y="133261"/>
                </a:lnTo>
                <a:lnTo>
                  <a:pt x="67295" y="133364"/>
                </a:lnTo>
                <a:lnTo>
                  <a:pt x="66477" y="133364"/>
                </a:lnTo>
                <a:lnTo>
                  <a:pt x="66886" y="133773"/>
                </a:lnTo>
                <a:lnTo>
                  <a:pt x="67500" y="133670"/>
                </a:lnTo>
                <a:lnTo>
                  <a:pt x="67295" y="134080"/>
                </a:lnTo>
                <a:lnTo>
                  <a:pt x="67705" y="134284"/>
                </a:lnTo>
                <a:lnTo>
                  <a:pt x="67807" y="134080"/>
                </a:lnTo>
                <a:lnTo>
                  <a:pt x="67926" y="134000"/>
                </a:lnTo>
                <a:lnTo>
                  <a:pt x="67926" y="134000"/>
                </a:lnTo>
                <a:lnTo>
                  <a:pt x="68420" y="134693"/>
                </a:lnTo>
                <a:lnTo>
                  <a:pt x="69136" y="133977"/>
                </a:lnTo>
                <a:lnTo>
                  <a:pt x="69136" y="134284"/>
                </a:lnTo>
                <a:lnTo>
                  <a:pt x="68932" y="134489"/>
                </a:lnTo>
                <a:lnTo>
                  <a:pt x="68932" y="134693"/>
                </a:lnTo>
                <a:lnTo>
                  <a:pt x="68727" y="134795"/>
                </a:lnTo>
                <a:lnTo>
                  <a:pt x="69750" y="134795"/>
                </a:lnTo>
                <a:lnTo>
                  <a:pt x="69545" y="134182"/>
                </a:lnTo>
                <a:lnTo>
                  <a:pt x="69767" y="133988"/>
                </a:lnTo>
                <a:lnTo>
                  <a:pt x="69767" y="133988"/>
                </a:lnTo>
                <a:lnTo>
                  <a:pt x="70057" y="134182"/>
                </a:lnTo>
                <a:lnTo>
                  <a:pt x="69852" y="134284"/>
                </a:lnTo>
                <a:lnTo>
                  <a:pt x="70568" y="134591"/>
                </a:lnTo>
                <a:lnTo>
                  <a:pt x="70364" y="135000"/>
                </a:lnTo>
                <a:lnTo>
                  <a:pt x="71489" y="135614"/>
                </a:lnTo>
                <a:lnTo>
                  <a:pt x="71386" y="135716"/>
                </a:lnTo>
                <a:lnTo>
                  <a:pt x="70159" y="135205"/>
                </a:lnTo>
                <a:lnTo>
                  <a:pt x="70364" y="135205"/>
                </a:lnTo>
                <a:lnTo>
                  <a:pt x="70057" y="135000"/>
                </a:lnTo>
                <a:lnTo>
                  <a:pt x="69955" y="135102"/>
                </a:lnTo>
                <a:lnTo>
                  <a:pt x="70568" y="135716"/>
                </a:lnTo>
                <a:lnTo>
                  <a:pt x="70057" y="135511"/>
                </a:lnTo>
                <a:lnTo>
                  <a:pt x="69443" y="135716"/>
                </a:lnTo>
                <a:lnTo>
                  <a:pt x="69545" y="135818"/>
                </a:lnTo>
                <a:lnTo>
                  <a:pt x="73943" y="136125"/>
                </a:lnTo>
                <a:lnTo>
                  <a:pt x="74557" y="135818"/>
                </a:lnTo>
                <a:lnTo>
                  <a:pt x="71489" y="134489"/>
                </a:lnTo>
                <a:lnTo>
                  <a:pt x="71591" y="134284"/>
                </a:lnTo>
                <a:lnTo>
                  <a:pt x="71080" y="133875"/>
                </a:lnTo>
                <a:lnTo>
                  <a:pt x="69782" y="133975"/>
                </a:lnTo>
                <a:lnTo>
                  <a:pt x="69782" y="133975"/>
                </a:lnTo>
                <a:lnTo>
                  <a:pt x="70364" y="133466"/>
                </a:lnTo>
                <a:lnTo>
                  <a:pt x="71080" y="133568"/>
                </a:lnTo>
                <a:lnTo>
                  <a:pt x="71080" y="133568"/>
                </a:lnTo>
                <a:lnTo>
                  <a:pt x="70057" y="132852"/>
                </a:lnTo>
                <a:lnTo>
                  <a:pt x="70364" y="132750"/>
                </a:lnTo>
                <a:lnTo>
                  <a:pt x="69852" y="132341"/>
                </a:lnTo>
                <a:lnTo>
                  <a:pt x="70159" y="131318"/>
                </a:lnTo>
                <a:lnTo>
                  <a:pt x="69750" y="131216"/>
                </a:lnTo>
                <a:lnTo>
                  <a:pt x="69955" y="131216"/>
                </a:lnTo>
                <a:lnTo>
                  <a:pt x="69955" y="131011"/>
                </a:lnTo>
                <a:lnTo>
                  <a:pt x="70670" y="131216"/>
                </a:lnTo>
                <a:lnTo>
                  <a:pt x="70670" y="131216"/>
                </a:lnTo>
                <a:lnTo>
                  <a:pt x="70466" y="130500"/>
                </a:lnTo>
                <a:lnTo>
                  <a:pt x="71591" y="129170"/>
                </a:lnTo>
                <a:lnTo>
                  <a:pt x="71182" y="129068"/>
                </a:lnTo>
                <a:lnTo>
                  <a:pt x="71284" y="128455"/>
                </a:lnTo>
                <a:lnTo>
                  <a:pt x="69443" y="127330"/>
                </a:lnTo>
                <a:lnTo>
                  <a:pt x="69852" y="126409"/>
                </a:lnTo>
                <a:lnTo>
                  <a:pt x="70159" y="126205"/>
                </a:lnTo>
                <a:lnTo>
                  <a:pt x="70670" y="126205"/>
                </a:lnTo>
                <a:lnTo>
                  <a:pt x="70568" y="124670"/>
                </a:lnTo>
                <a:lnTo>
                  <a:pt x="71182" y="124159"/>
                </a:lnTo>
                <a:lnTo>
                  <a:pt x="70568" y="123852"/>
                </a:lnTo>
                <a:lnTo>
                  <a:pt x="70977" y="123750"/>
                </a:lnTo>
                <a:lnTo>
                  <a:pt x="71284" y="124057"/>
                </a:lnTo>
                <a:lnTo>
                  <a:pt x="71284" y="124057"/>
                </a:lnTo>
                <a:lnTo>
                  <a:pt x="70977" y="123443"/>
                </a:lnTo>
                <a:lnTo>
                  <a:pt x="70773" y="123545"/>
                </a:lnTo>
                <a:lnTo>
                  <a:pt x="70364" y="123239"/>
                </a:lnTo>
                <a:lnTo>
                  <a:pt x="69955" y="122318"/>
                </a:lnTo>
                <a:lnTo>
                  <a:pt x="70057" y="122011"/>
                </a:lnTo>
                <a:lnTo>
                  <a:pt x="71182" y="122318"/>
                </a:lnTo>
                <a:lnTo>
                  <a:pt x="72205" y="122011"/>
                </a:lnTo>
                <a:lnTo>
                  <a:pt x="72000" y="121193"/>
                </a:lnTo>
                <a:lnTo>
                  <a:pt x="72102" y="120886"/>
                </a:lnTo>
                <a:lnTo>
                  <a:pt x="71898" y="120580"/>
                </a:lnTo>
                <a:lnTo>
                  <a:pt x="72000" y="120580"/>
                </a:lnTo>
                <a:lnTo>
                  <a:pt x="71693" y="120170"/>
                </a:lnTo>
                <a:lnTo>
                  <a:pt x="75477" y="119250"/>
                </a:lnTo>
                <a:lnTo>
                  <a:pt x="75886" y="117716"/>
                </a:lnTo>
                <a:lnTo>
                  <a:pt x="73739" y="114545"/>
                </a:lnTo>
                <a:lnTo>
                  <a:pt x="73739" y="114034"/>
                </a:lnTo>
                <a:lnTo>
                  <a:pt x="73943" y="114034"/>
                </a:lnTo>
                <a:lnTo>
                  <a:pt x="73841" y="113420"/>
                </a:lnTo>
                <a:lnTo>
                  <a:pt x="74045" y="113932"/>
                </a:lnTo>
                <a:lnTo>
                  <a:pt x="73841" y="114341"/>
                </a:lnTo>
                <a:lnTo>
                  <a:pt x="74557" y="115466"/>
                </a:lnTo>
                <a:lnTo>
                  <a:pt x="77216" y="115875"/>
                </a:lnTo>
                <a:lnTo>
                  <a:pt x="79466" y="111580"/>
                </a:lnTo>
                <a:lnTo>
                  <a:pt x="79568" y="111682"/>
                </a:lnTo>
                <a:lnTo>
                  <a:pt x="79568" y="111273"/>
                </a:lnTo>
                <a:lnTo>
                  <a:pt x="79466" y="110966"/>
                </a:lnTo>
                <a:lnTo>
                  <a:pt x="79773" y="111273"/>
                </a:lnTo>
                <a:lnTo>
                  <a:pt x="79875" y="111273"/>
                </a:lnTo>
                <a:lnTo>
                  <a:pt x="79364" y="112500"/>
                </a:lnTo>
                <a:lnTo>
                  <a:pt x="79773" y="112193"/>
                </a:lnTo>
                <a:lnTo>
                  <a:pt x="80080" y="111170"/>
                </a:lnTo>
                <a:lnTo>
                  <a:pt x="79875" y="111273"/>
                </a:lnTo>
                <a:lnTo>
                  <a:pt x="79875" y="111273"/>
                </a:lnTo>
                <a:lnTo>
                  <a:pt x="81409" y="107898"/>
                </a:lnTo>
                <a:lnTo>
                  <a:pt x="81102" y="106159"/>
                </a:lnTo>
                <a:lnTo>
                  <a:pt x="81614" y="106057"/>
                </a:lnTo>
                <a:lnTo>
                  <a:pt x="81511" y="106159"/>
                </a:lnTo>
                <a:lnTo>
                  <a:pt x="85398" y="103705"/>
                </a:lnTo>
                <a:lnTo>
                  <a:pt x="85807" y="103602"/>
                </a:lnTo>
                <a:lnTo>
                  <a:pt x="85909" y="103398"/>
                </a:lnTo>
                <a:lnTo>
                  <a:pt x="86114" y="103705"/>
                </a:lnTo>
                <a:lnTo>
                  <a:pt x="86830" y="103602"/>
                </a:lnTo>
                <a:lnTo>
                  <a:pt x="86932" y="103091"/>
                </a:lnTo>
                <a:lnTo>
                  <a:pt x="87750" y="102580"/>
                </a:lnTo>
                <a:lnTo>
                  <a:pt x="89080" y="94398"/>
                </a:lnTo>
                <a:lnTo>
                  <a:pt x="89080" y="93170"/>
                </a:lnTo>
                <a:lnTo>
                  <a:pt x="89284" y="93068"/>
                </a:lnTo>
                <a:lnTo>
                  <a:pt x="89489" y="93375"/>
                </a:lnTo>
                <a:lnTo>
                  <a:pt x="90409" y="91534"/>
                </a:lnTo>
                <a:lnTo>
                  <a:pt x="90409" y="91739"/>
                </a:lnTo>
                <a:lnTo>
                  <a:pt x="92557" y="87136"/>
                </a:lnTo>
                <a:lnTo>
                  <a:pt x="91943" y="85398"/>
                </a:lnTo>
                <a:lnTo>
                  <a:pt x="84273" y="82739"/>
                </a:lnTo>
                <a:lnTo>
                  <a:pt x="84068" y="82943"/>
                </a:lnTo>
                <a:lnTo>
                  <a:pt x="83966" y="82534"/>
                </a:lnTo>
                <a:lnTo>
                  <a:pt x="83557" y="83352"/>
                </a:lnTo>
                <a:lnTo>
                  <a:pt x="83557" y="83352"/>
                </a:lnTo>
                <a:lnTo>
                  <a:pt x="83659" y="82636"/>
                </a:lnTo>
                <a:lnTo>
                  <a:pt x="83557" y="82330"/>
                </a:lnTo>
                <a:lnTo>
                  <a:pt x="83557" y="81818"/>
                </a:lnTo>
                <a:lnTo>
                  <a:pt x="80591" y="80795"/>
                </a:lnTo>
                <a:lnTo>
                  <a:pt x="79057" y="82739"/>
                </a:lnTo>
                <a:lnTo>
                  <a:pt x="79364" y="81818"/>
                </a:lnTo>
                <a:lnTo>
                  <a:pt x="78341" y="82125"/>
                </a:lnTo>
                <a:lnTo>
                  <a:pt x="77932" y="81307"/>
                </a:lnTo>
                <a:lnTo>
                  <a:pt x="77625" y="81205"/>
                </a:lnTo>
                <a:lnTo>
                  <a:pt x="77011" y="81614"/>
                </a:lnTo>
                <a:lnTo>
                  <a:pt x="76295" y="81614"/>
                </a:lnTo>
                <a:lnTo>
                  <a:pt x="78852" y="78750"/>
                </a:lnTo>
                <a:lnTo>
                  <a:pt x="77216" y="75375"/>
                </a:lnTo>
                <a:lnTo>
                  <a:pt x="77011" y="75580"/>
                </a:lnTo>
                <a:lnTo>
                  <a:pt x="76807" y="75068"/>
                </a:lnTo>
                <a:lnTo>
                  <a:pt x="76705" y="75170"/>
                </a:lnTo>
                <a:lnTo>
                  <a:pt x="75273" y="74148"/>
                </a:lnTo>
                <a:lnTo>
                  <a:pt x="75068" y="74557"/>
                </a:lnTo>
                <a:lnTo>
                  <a:pt x="74455" y="73841"/>
                </a:lnTo>
                <a:lnTo>
                  <a:pt x="73432" y="74148"/>
                </a:lnTo>
                <a:lnTo>
                  <a:pt x="72614" y="73943"/>
                </a:lnTo>
                <a:lnTo>
                  <a:pt x="72307" y="74352"/>
                </a:lnTo>
                <a:lnTo>
                  <a:pt x="72307" y="73739"/>
                </a:lnTo>
                <a:lnTo>
                  <a:pt x="71284" y="72920"/>
                </a:lnTo>
                <a:lnTo>
                  <a:pt x="70977" y="73432"/>
                </a:lnTo>
                <a:lnTo>
                  <a:pt x="70977" y="73432"/>
                </a:lnTo>
                <a:lnTo>
                  <a:pt x="71080" y="72307"/>
                </a:lnTo>
                <a:lnTo>
                  <a:pt x="69852" y="71284"/>
                </a:lnTo>
                <a:lnTo>
                  <a:pt x="68420" y="71182"/>
                </a:lnTo>
                <a:lnTo>
                  <a:pt x="68830" y="70875"/>
                </a:lnTo>
                <a:lnTo>
                  <a:pt x="69034" y="70568"/>
                </a:lnTo>
                <a:lnTo>
                  <a:pt x="68932" y="70159"/>
                </a:lnTo>
                <a:lnTo>
                  <a:pt x="68420" y="69852"/>
                </a:lnTo>
                <a:lnTo>
                  <a:pt x="68318" y="69955"/>
                </a:lnTo>
                <a:lnTo>
                  <a:pt x="68318" y="70159"/>
                </a:lnTo>
                <a:lnTo>
                  <a:pt x="67909" y="69852"/>
                </a:lnTo>
                <a:lnTo>
                  <a:pt x="67807" y="69955"/>
                </a:lnTo>
                <a:lnTo>
                  <a:pt x="67602" y="69545"/>
                </a:lnTo>
                <a:lnTo>
                  <a:pt x="67398" y="69648"/>
                </a:lnTo>
                <a:lnTo>
                  <a:pt x="67295" y="69239"/>
                </a:lnTo>
                <a:lnTo>
                  <a:pt x="68216" y="69034"/>
                </a:lnTo>
                <a:lnTo>
                  <a:pt x="66068" y="69136"/>
                </a:lnTo>
                <a:lnTo>
                  <a:pt x="66068" y="69239"/>
                </a:lnTo>
                <a:lnTo>
                  <a:pt x="66580" y="69239"/>
                </a:lnTo>
                <a:lnTo>
                  <a:pt x="65045" y="69648"/>
                </a:lnTo>
                <a:lnTo>
                  <a:pt x="64636" y="69443"/>
                </a:lnTo>
                <a:lnTo>
                  <a:pt x="64432" y="69136"/>
                </a:lnTo>
                <a:lnTo>
                  <a:pt x="62489" y="69136"/>
                </a:lnTo>
                <a:lnTo>
                  <a:pt x="62284" y="68523"/>
                </a:lnTo>
                <a:lnTo>
                  <a:pt x="61466" y="68216"/>
                </a:lnTo>
                <a:lnTo>
                  <a:pt x="61159" y="67705"/>
                </a:lnTo>
                <a:lnTo>
                  <a:pt x="60750" y="67705"/>
                </a:lnTo>
                <a:lnTo>
                  <a:pt x="61159" y="68114"/>
                </a:lnTo>
                <a:lnTo>
                  <a:pt x="59727" y="68727"/>
                </a:lnTo>
                <a:lnTo>
                  <a:pt x="59523" y="69239"/>
                </a:lnTo>
                <a:lnTo>
                  <a:pt x="59932" y="70057"/>
                </a:lnTo>
                <a:lnTo>
                  <a:pt x="59625" y="70670"/>
                </a:lnTo>
                <a:lnTo>
                  <a:pt x="59216" y="70364"/>
                </a:lnTo>
                <a:lnTo>
                  <a:pt x="59114" y="69648"/>
                </a:lnTo>
                <a:lnTo>
                  <a:pt x="59420" y="69239"/>
                </a:lnTo>
                <a:lnTo>
                  <a:pt x="59318" y="68727"/>
                </a:lnTo>
                <a:lnTo>
                  <a:pt x="59420" y="68727"/>
                </a:lnTo>
                <a:lnTo>
                  <a:pt x="59216" y="68114"/>
                </a:lnTo>
                <a:lnTo>
                  <a:pt x="59830" y="67807"/>
                </a:lnTo>
                <a:lnTo>
                  <a:pt x="59625" y="67295"/>
                </a:lnTo>
                <a:lnTo>
                  <a:pt x="56966" y="68932"/>
                </a:lnTo>
                <a:lnTo>
                  <a:pt x="56966" y="68727"/>
                </a:lnTo>
                <a:lnTo>
                  <a:pt x="56557" y="68625"/>
                </a:lnTo>
                <a:lnTo>
                  <a:pt x="55739" y="69648"/>
                </a:lnTo>
                <a:lnTo>
                  <a:pt x="55841" y="69545"/>
                </a:lnTo>
                <a:lnTo>
                  <a:pt x="55534" y="70364"/>
                </a:lnTo>
                <a:lnTo>
                  <a:pt x="54614" y="71182"/>
                </a:lnTo>
                <a:lnTo>
                  <a:pt x="54511" y="71898"/>
                </a:lnTo>
                <a:lnTo>
                  <a:pt x="52977" y="70364"/>
                </a:lnTo>
                <a:lnTo>
                  <a:pt x="52057" y="70261"/>
                </a:lnTo>
                <a:lnTo>
                  <a:pt x="51034" y="70875"/>
                </a:lnTo>
                <a:lnTo>
                  <a:pt x="50011" y="70670"/>
                </a:lnTo>
                <a:lnTo>
                  <a:pt x="50011" y="70670"/>
                </a:lnTo>
                <a:lnTo>
                  <a:pt x="50114" y="70875"/>
                </a:lnTo>
                <a:lnTo>
                  <a:pt x="48375" y="68420"/>
                </a:lnTo>
                <a:lnTo>
                  <a:pt x="48580" y="67602"/>
                </a:lnTo>
                <a:lnTo>
                  <a:pt x="48682" y="67705"/>
                </a:lnTo>
                <a:lnTo>
                  <a:pt x="48784" y="66989"/>
                </a:lnTo>
                <a:lnTo>
                  <a:pt x="48784" y="67193"/>
                </a:lnTo>
                <a:lnTo>
                  <a:pt x="49193" y="64739"/>
                </a:lnTo>
                <a:lnTo>
                  <a:pt x="48989" y="64330"/>
                </a:lnTo>
                <a:lnTo>
                  <a:pt x="48580" y="64125"/>
                </a:lnTo>
                <a:lnTo>
                  <a:pt x="48886" y="64227"/>
                </a:lnTo>
                <a:lnTo>
                  <a:pt x="48273" y="63716"/>
                </a:lnTo>
                <a:lnTo>
                  <a:pt x="44284" y="63614"/>
                </a:lnTo>
                <a:lnTo>
                  <a:pt x="45000" y="62795"/>
                </a:lnTo>
                <a:lnTo>
                  <a:pt x="45102" y="61159"/>
                </a:lnTo>
                <a:lnTo>
                  <a:pt x="45409" y="60648"/>
                </a:lnTo>
                <a:lnTo>
                  <a:pt x="45511" y="61261"/>
                </a:lnTo>
                <a:lnTo>
                  <a:pt x="46023" y="60136"/>
                </a:lnTo>
                <a:lnTo>
                  <a:pt x="45818" y="60239"/>
                </a:lnTo>
                <a:lnTo>
                  <a:pt x="46125" y="59932"/>
                </a:lnTo>
                <a:lnTo>
                  <a:pt x="46125" y="59625"/>
                </a:lnTo>
                <a:lnTo>
                  <a:pt x="46534" y="58807"/>
                </a:lnTo>
                <a:lnTo>
                  <a:pt x="46432" y="57989"/>
                </a:lnTo>
                <a:lnTo>
                  <a:pt x="43875" y="58295"/>
                </a:lnTo>
                <a:lnTo>
                  <a:pt x="42955" y="60239"/>
                </a:lnTo>
                <a:lnTo>
                  <a:pt x="42341" y="60648"/>
                </a:lnTo>
                <a:lnTo>
                  <a:pt x="42545" y="60648"/>
                </a:lnTo>
                <a:lnTo>
                  <a:pt x="42443" y="60955"/>
                </a:lnTo>
                <a:lnTo>
                  <a:pt x="39477" y="61261"/>
                </a:lnTo>
                <a:lnTo>
                  <a:pt x="38557" y="60750"/>
                </a:lnTo>
                <a:lnTo>
                  <a:pt x="38557" y="60750"/>
                </a:lnTo>
                <a:lnTo>
                  <a:pt x="38659" y="60852"/>
                </a:lnTo>
                <a:lnTo>
                  <a:pt x="38659" y="60852"/>
                </a:lnTo>
                <a:lnTo>
                  <a:pt x="38352" y="60648"/>
                </a:lnTo>
                <a:lnTo>
                  <a:pt x="38352" y="60648"/>
                </a:lnTo>
                <a:lnTo>
                  <a:pt x="38557" y="60750"/>
                </a:lnTo>
                <a:lnTo>
                  <a:pt x="37432" y="57989"/>
                </a:lnTo>
                <a:lnTo>
                  <a:pt x="37432" y="58193"/>
                </a:lnTo>
                <a:lnTo>
                  <a:pt x="37227" y="57375"/>
                </a:lnTo>
                <a:lnTo>
                  <a:pt x="37432" y="57989"/>
                </a:lnTo>
                <a:lnTo>
                  <a:pt x="38455" y="52159"/>
                </a:lnTo>
                <a:lnTo>
                  <a:pt x="38250" y="51750"/>
                </a:lnTo>
                <a:lnTo>
                  <a:pt x="38761" y="51545"/>
                </a:lnTo>
                <a:lnTo>
                  <a:pt x="38761" y="51341"/>
                </a:lnTo>
                <a:lnTo>
                  <a:pt x="39068" y="51136"/>
                </a:lnTo>
                <a:lnTo>
                  <a:pt x="38966" y="51136"/>
                </a:lnTo>
                <a:lnTo>
                  <a:pt x="39170" y="51034"/>
                </a:lnTo>
                <a:lnTo>
                  <a:pt x="39375" y="50830"/>
                </a:lnTo>
                <a:lnTo>
                  <a:pt x="39682" y="50727"/>
                </a:lnTo>
                <a:lnTo>
                  <a:pt x="39580" y="50523"/>
                </a:lnTo>
                <a:lnTo>
                  <a:pt x="40091" y="50625"/>
                </a:lnTo>
                <a:lnTo>
                  <a:pt x="41216" y="49909"/>
                </a:lnTo>
                <a:lnTo>
                  <a:pt x="41216" y="49705"/>
                </a:lnTo>
                <a:lnTo>
                  <a:pt x="41420" y="49398"/>
                </a:lnTo>
                <a:lnTo>
                  <a:pt x="41420" y="49602"/>
                </a:lnTo>
                <a:lnTo>
                  <a:pt x="41625" y="49602"/>
                </a:lnTo>
                <a:lnTo>
                  <a:pt x="41318" y="49807"/>
                </a:lnTo>
                <a:lnTo>
                  <a:pt x="42341" y="49193"/>
                </a:lnTo>
                <a:lnTo>
                  <a:pt x="43773" y="49602"/>
                </a:lnTo>
                <a:lnTo>
                  <a:pt x="43977" y="49398"/>
                </a:lnTo>
                <a:lnTo>
                  <a:pt x="44489" y="49602"/>
                </a:lnTo>
                <a:lnTo>
                  <a:pt x="44489" y="49909"/>
                </a:lnTo>
                <a:lnTo>
                  <a:pt x="44386" y="49909"/>
                </a:lnTo>
                <a:lnTo>
                  <a:pt x="45205" y="50114"/>
                </a:lnTo>
                <a:lnTo>
                  <a:pt x="45409" y="49705"/>
                </a:lnTo>
                <a:lnTo>
                  <a:pt x="45920" y="50216"/>
                </a:lnTo>
                <a:lnTo>
                  <a:pt x="46125" y="50216"/>
                </a:lnTo>
                <a:lnTo>
                  <a:pt x="45818" y="49705"/>
                </a:lnTo>
                <a:lnTo>
                  <a:pt x="46227" y="49091"/>
                </a:lnTo>
                <a:lnTo>
                  <a:pt x="46227" y="49091"/>
                </a:lnTo>
                <a:lnTo>
                  <a:pt x="45920" y="49295"/>
                </a:lnTo>
                <a:lnTo>
                  <a:pt x="46023" y="48989"/>
                </a:lnTo>
                <a:lnTo>
                  <a:pt x="45307" y="49091"/>
                </a:lnTo>
                <a:lnTo>
                  <a:pt x="47557" y="48477"/>
                </a:lnTo>
                <a:lnTo>
                  <a:pt x="47557" y="48477"/>
                </a:lnTo>
                <a:lnTo>
                  <a:pt x="47455" y="48989"/>
                </a:lnTo>
                <a:lnTo>
                  <a:pt x="47966" y="48784"/>
                </a:lnTo>
                <a:lnTo>
                  <a:pt x="47966" y="48886"/>
                </a:lnTo>
                <a:lnTo>
                  <a:pt x="48477" y="48580"/>
                </a:lnTo>
                <a:lnTo>
                  <a:pt x="48477" y="48580"/>
                </a:lnTo>
                <a:lnTo>
                  <a:pt x="48170" y="48886"/>
                </a:lnTo>
                <a:lnTo>
                  <a:pt x="48886" y="48784"/>
                </a:lnTo>
                <a:lnTo>
                  <a:pt x="49602" y="48886"/>
                </a:lnTo>
                <a:lnTo>
                  <a:pt x="49500" y="49091"/>
                </a:lnTo>
                <a:lnTo>
                  <a:pt x="49655" y="49401"/>
                </a:lnTo>
                <a:lnTo>
                  <a:pt x="49655" y="49401"/>
                </a:lnTo>
                <a:lnTo>
                  <a:pt x="51239" y="49500"/>
                </a:lnTo>
                <a:lnTo>
                  <a:pt x="51750" y="50216"/>
                </a:lnTo>
                <a:lnTo>
                  <a:pt x="51443" y="51545"/>
                </a:lnTo>
                <a:lnTo>
                  <a:pt x="51648" y="51239"/>
                </a:lnTo>
                <a:lnTo>
                  <a:pt x="51852" y="51341"/>
                </a:lnTo>
                <a:lnTo>
                  <a:pt x="51443" y="51750"/>
                </a:lnTo>
                <a:lnTo>
                  <a:pt x="52670" y="54102"/>
                </a:lnTo>
                <a:lnTo>
                  <a:pt x="52875" y="54102"/>
                </a:lnTo>
                <a:lnTo>
                  <a:pt x="53485" y="53390"/>
                </a:lnTo>
                <a:lnTo>
                  <a:pt x="53485" y="53390"/>
                </a:lnTo>
                <a:lnTo>
                  <a:pt x="53403" y="50915"/>
                </a:lnTo>
                <a:lnTo>
                  <a:pt x="53591" y="50727"/>
                </a:lnTo>
                <a:lnTo>
                  <a:pt x="53489" y="47761"/>
                </a:lnTo>
                <a:lnTo>
                  <a:pt x="53693" y="47659"/>
                </a:lnTo>
                <a:lnTo>
                  <a:pt x="54307" y="46636"/>
                </a:lnTo>
                <a:lnTo>
                  <a:pt x="54307" y="46841"/>
                </a:lnTo>
                <a:lnTo>
                  <a:pt x="54409" y="46739"/>
                </a:lnTo>
                <a:lnTo>
                  <a:pt x="54409" y="46636"/>
                </a:lnTo>
                <a:lnTo>
                  <a:pt x="55841" y="45716"/>
                </a:lnTo>
                <a:lnTo>
                  <a:pt x="55841" y="45818"/>
                </a:lnTo>
                <a:lnTo>
                  <a:pt x="57170" y="44898"/>
                </a:lnTo>
                <a:lnTo>
                  <a:pt x="57170" y="45102"/>
                </a:lnTo>
                <a:lnTo>
                  <a:pt x="57784" y="44284"/>
                </a:lnTo>
                <a:lnTo>
                  <a:pt x="58705" y="44080"/>
                </a:lnTo>
                <a:lnTo>
                  <a:pt x="58193" y="43875"/>
                </a:lnTo>
                <a:lnTo>
                  <a:pt x="58602" y="43875"/>
                </a:lnTo>
                <a:lnTo>
                  <a:pt x="58295" y="43466"/>
                </a:lnTo>
                <a:lnTo>
                  <a:pt x="59420" y="43364"/>
                </a:lnTo>
                <a:lnTo>
                  <a:pt x="59523" y="43057"/>
                </a:lnTo>
                <a:lnTo>
                  <a:pt x="59523" y="43057"/>
                </a:lnTo>
                <a:lnTo>
                  <a:pt x="59216" y="43364"/>
                </a:lnTo>
                <a:lnTo>
                  <a:pt x="58705" y="43057"/>
                </a:lnTo>
                <a:lnTo>
                  <a:pt x="58807" y="42750"/>
                </a:lnTo>
                <a:lnTo>
                  <a:pt x="59216" y="42852"/>
                </a:lnTo>
                <a:lnTo>
                  <a:pt x="59318" y="42750"/>
                </a:lnTo>
                <a:lnTo>
                  <a:pt x="59523" y="42852"/>
                </a:lnTo>
                <a:lnTo>
                  <a:pt x="59523" y="42545"/>
                </a:lnTo>
                <a:lnTo>
                  <a:pt x="59420" y="42034"/>
                </a:lnTo>
                <a:lnTo>
                  <a:pt x="59216" y="41932"/>
                </a:lnTo>
                <a:lnTo>
                  <a:pt x="58705" y="41625"/>
                </a:lnTo>
                <a:lnTo>
                  <a:pt x="59114" y="41727"/>
                </a:lnTo>
                <a:lnTo>
                  <a:pt x="59216" y="41932"/>
                </a:lnTo>
                <a:lnTo>
                  <a:pt x="59216" y="41932"/>
                </a:lnTo>
                <a:lnTo>
                  <a:pt x="59114" y="41420"/>
                </a:lnTo>
                <a:lnTo>
                  <a:pt x="59420" y="41420"/>
                </a:lnTo>
                <a:lnTo>
                  <a:pt x="59523" y="41318"/>
                </a:lnTo>
                <a:lnTo>
                  <a:pt x="59011" y="40705"/>
                </a:lnTo>
                <a:lnTo>
                  <a:pt x="59523" y="41216"/>
                </a:lnTo>
                <a:lnTo>
                  <a:pt x="59523" y="40807"/>
                </a:lnTo>
                <a:lnTo>
                  <a:pt x="58909" y="40500"/>
                </a:lnTo>
                <a:lnTo>
                  <a:pt x="59318" y="39989"/>
                </a:lnTo>
                <a:lnTo>
                  <a:pt x="59011" y="40500"/>
                </a:lnTo>
                <a:lnTo>
                  <a:pt x="59216" y="40398"/>
                </a:lnTo>
                <a:lnTo>
                  <a:pt x="59216" y="40602"/>
                </a:lnTo>
                <a:lnTo>
                  <a:pt x="59318" y="40500"/>
                </a:lnTo>
                <a:lnTo>
                  <a:pt x="59625" y="40807"/>
                </a:lnTo>
                <a:lnTo>
                  <a:pt x="59523" y="40295"/>
                </a:lnTo>
                <a:lnTo>
                  <a:pt x="59727" y="40500"/>
                </a:lnTo>
                <a:lnTo>
                  <a:pt x="59830" y="39580"/>
                </a:lnTo>
                <a:lnTo>
                  <a:pt x="60034" y="39477"/>
                </a:lnTo>
                <a:lnTo>
                  <a:pt x="60034" y="39580"/>
                </a:lnTo>
                <a:lnTo>
                  <a:pt x="60136" y="39375"/>
                </a:lnTo>
                <a:lnTo>
                  <a:pt x="60136" y="39477"/>
                </a:lnTo>
                <a:lnTo>
                  <a:pt x="60443" y="39273"/>
                </a:lnTo>
                <a:lnTo>
                  <a:pt x="60443" y="39375"/>
                </a:lnTo>
                <a:lnTo>
                  <a:pt x="60341" y="39477"/>
                </a:lnTo>
                <a:lnTo>
                  <a:pt x="60443" y="39477"/>
                </a:lnTo>
                <a:lnTo>
                  <a:pt x="60034" y="39784"/>
                </a:lnTo>
                <a:lnTo>
                  <a:pt x="60136" y="39784"/>
                </a:lnTo>
                <a:lnTo>
                  <a:pt x="59830" y="40193"/>
                </a:lnTo>
                <a:lnTo>
                  <a:pt x="60136" y="40295"/>
                </a:lnTo>
                <a:lnTo>
                  <a:pt x="60136" y="40500"/>
                </a:lnTo>
                <a:lnTo>
                  <a:pt x="60034" y="40705"/>
                </a:lnTo>
                <a:lnTo>
                  <a:pt x="60034" y="40909"/>
                </a:lnTo>
                <a:lnTo>
                  <a:pt x="60136" y="40909"/>
                </a:lnTo>
                <a:lnTo>
                  <a:pt x="59727" y="41830"/>
                </a:lnTo>
                <a:lnTo>
                  <a:pt x="60750" y="40500"/>
                </a:lnTo>
                <a:lnTo>
                  <a:pt x="60750" y="39375"/>
                </a:lnTo>
                <a:lnTo>
                  <a:pt x="61057" y="39886"/>
                </a:lnTo>
                <a:lnTo>
                  <a:pt x="62182" y="38864"/>
                </a:lnTo>
                <a:lnTo>
                  <a:pt x="62386" y="38455"/>
                </a:lnTo>
                <a:lnTo>
                  <a:pt x="62284" y="38250"/>
                </a:lnTo>
                <a:lnTo>
                  <a:pt x="62591" y="37636"/>
                </a:lnTo>
                <a:lnTo>
                  <a:pt x="62489" y="38148"/>
                </a:lnTo>
                <a:lnTo>
                  <a:pt x="64943" y="37125"/>
                </a:lnTo>
                <a:lnTo>
                  <a:pt x="65045" y="37227"/>
                </a:lnTo>
                <a:lnTo>
                  <a:pt x="65148" y="37125"/>
                </a:lnTo>
                <a:lnTo>
                  <a:pt x="65148" y="37125"/>
                </a:lnTo>
                <a:lnTo>
                  <a:pt x="65045" y="37432"/>
                </a:lnTo>
                <a:lnTo>
                  <a:pt x="65557" y="37227"/>
                </a:lnTo>
                <a:lnTo>
                  <a:pt x="65557" y="37227"/>
                </a:lnTo>
                <a:lnTo>
                  <a:pt x="65455" y="37330"/>
                </a:lnTo>
                <a:lnTo>
                  <a:pt x="66068" y="37227"/>
                </a:lnTo>
                <a:lnTo>
                  <a:pt x="65966" y="36818"/>
                </a:lnTo>
                <a:lnTo>
                  <a:pt x="65761" y="37125"/>
                </a:lnTo>
                <a:lnTo>
                  <a:pt x="65455" y="36614"/>
                </a:lnTo>
                <a:lnTo>
                  <a:pt x="66784" y="35080"/>
                </a:lnTo>
                <a:lnTo>
                  <a:pt x="66886" y="35182"/>
                </a:lnTo>
                <a:lnTo>
                  <a:pt x="66989" y="34977"/>
                </a:lnTo>
                <a:lnTo>
                  <a:pt x="66989" y="35080"/>
                </a:lnTo>
                <a:lnTo>
                  <a:pt x="67091" y="34875"/>
                </a:lnTo>
                <a:lnTo>
                  <a:pt x="67091" y="35080"/>
                </a:lnTo>
                <a:lnTo>
                  <a:pt x="67193" y="34977"/>
                </a:lnTo>
                <a:lnTo>
                  <a:pt x="68011" y="34364"/>
                </a:lnTo>
                <a:lnTo>
                  <a:pt x="68011" y="34466"/>
                </a:lnTo>
                <a:lnTo>
                  <a:pt x="67909" y="34568"/>
                </a:lnTo>
                <a:lnTo>
                  <a:pt x="68114" y="34670"/>
                </a:lnTo>
                <a:lnTo>
                  <a:pt x="68216" y="34364"/>
                </a:lnTo>
                <a:lnTo>
                  <a:pt x="68523" y="34568"/>
                </a:lnTo>
                <a:lnTo>
                  <a:pt x="69136" y="34261"/>
                </a:lnTo>
                <a:lnTo>
                  <a:pt x="69545" y="33648"/>
                </a:lnTo>
                <a:lnTo>
                  <a:pt x="70568" y="33443"/>
                </a:lnTo>
                <a:lnTo>
                  <a:pt x="70466" y="33545"/>
                </a:lnTo>
                <a:lnTo>
                  <a:pt x="71795" y="32932"/>
                </a:lnTo>
                <a:lnTo>
                  <a:pt x="72102" y="33034"/>
                </a:lnTo>
                <a:lnTo>
                  <a:pt x="71386" y="33443"/>
                </a:lnTo>
                <a:lnTo>
                  <a:pt x="72716" y="33443"/>
                </a:lnTo>
                <a:lnTo>
                  <a:pt x="71898" y="33852"/>
                </a:lnTo>
                <a:lnTo>
                  <a:pt x="71898" y="33545"/>
                </a:lnTo>
                <a:lnTo>
                  <a:pt x="71795" y="33545"/>
                </a:lnTo>
                <a:lnTo>
                  <a:pt x="70568" y="34261"/>
                </a:lnTo>
                <a:lnTo>
                  <a:pt x="70568" y="34261"/>
                </a:lnTo>
                <a:lnTo>
                  <a:pt x="70364" y="34364"/>
                </a:lnTo>
                <a:lnTo>
                  <a:pt x="69955" y="35182"/>
                </a:lnTo>
                <a:lnTo>
                  <a:pt x="70261" y="35386"/>
                </a:lnTo>
                <a:lnTo>
                  <a:pt x="71795" y="34364"/>
                </a:lnTo>
                <a:lnTo>
                  <a:pt x="71795" y="34466"/>
                </a:lnTo>
                <a:lnTo>
                  <a:pt x="71898" y="34261"/>
                </a:lnTo>
                <a:lnTo>
                  <a:pt x="74250" y="33648"/>
                </a:lnTo>
                <a:lnTo>
                  <a:pt x="74250" y="33443"/>
                </a:lnTo>
                <a:lnTo>
                  <a:pt x="74250" y="33136"/>
                </a:lnTo>
                <a:lnTo>
                  <a:pt x="73943" y="32932"/>
                </a:lnTo>
                <a:lnTo>
                  <a:pt x="73227" y="33239"/>
                </a:lnTo>
                <a:lnTo>
                  <a:pt x="73330" y="33136"/>
                </a:lnTo>
                <a:lnTo>
                  <a:pt x="72307" y="32830"/>
                </a:lnTo>
                <a:lnTo>
                  <a:pt x="72511" y="32727"/>
                </a:lnTo>
                <a:lnTo>
                  <a:pt x="72000" y="32420"/>
                </a:lnTo>
                <a:lnTo>
                  <a:pt x="72000" y="31807"/>
                </a:lnTo>
                <a:lnTo>
                  <a:pt x="71693" y="31705"/>
                </a:lnTo>
                <a:lnTo>
                  <a:pt x="72409" y="31091"/>
                </a:lnTo>
                <a:lnTo>
                  <a:pt x="72146" y="31003"/>
                </a:lnTo>
                <a:lnTo>
                  <a:pt x="72146" y="31003"/>
                </a:lnTo>
                <a:lnTo>
                  <a:pt x="71795" y="31091"/>
                </a:lnTo>
                <a:lnTo>
                  <a:pt x="70875" y="30784"/>
                </a:lnTo>
                <a:lnTo>
                  <a:pt x="72102" y="30784"/>
                </a:lnTo>
                <a:lnTo>
                  <a:pt x="72818" y="29966"/>
                </a:lnTo>
                <a:lnTo>
                  <a:pt x="70568" y="29966"/>
                </a:lnTo>
                <a:lnTo>
                  <a:pt x="63307" y="33852"/>
                </a:lnTo>
                <a:lnTo>
                  <a:pt x="63307" y="33852"/>
                </a:lnTo>
                <a:lnTo>
                  <a:pt x="68114" y="31091"/>
                </a:lnTo>
                <a:lnTo>
                  <a:pt x="67602" y="30375"/>
                </a:lnTo>
                <a:lnTo>
                  <a:pt x="79977" y="27205"/>
                </a:lnTo>
                <a:lnTo>
                  <a:pt x="80795" y="26489"/>
                </a:lnTo>
                <a:lnTo>
                  <a:pt x="80591" y="26284"/>
                </a:lnTo>
                <a:lnTo>
                  <a:pt x="81000" y="26080"/>
                </a:lnTo>
                <a:lnTo>
                  <a:pt x="81205" y="25466"/>
                </a:lnTo>
                <a:lnTo>
                  <a:pt x="80898" y="25159"/>
                </a:lnTo>
                <a:lnTo>
                  <a:pt x="80080" y="25364"/>
                </a:lnTo>
                <a:lnTo>
                  <a:pt x="79977" y="25261"/>
                </a:lnTo>
                <a:lnTo>
                  <a:pt x="80386" y="24852"/>
                </a:lnTo>
                <a:lnTo>
                  <a:pt x="79875" y="24750"/>
                </a:lnTo>
                <a:lnTo>
                  <a:pt x="77727" y="25568"/>
                </a:lnTo>
                <a:lnTo>
                  <a:pt x="78034" y="25364"/>
                </a:lnTo>
                <a:lnTo>
                  <a:pt x="77830" y="25261"/>
                </a:lnTo>
                <a:lnTo>
                  <a:pt x="80182" y="24545"/>
                </a:lnTo>
                <a:lnTo>
                  <a:pt x="80182" y="24034"/>
                </a:lnTo>
                <a:lnTo>
                  <a:pt x="79773" y="24136"/>
                </a:lnTo>
                <a:lnTo>
                  <a:pt x="79261" y="23727"/>
                </a:lnTo>
                <a:lnTo>
                  <a:pt x="78648" y="24034"/>
                </a:lnTo>
                <a:lnTo>
                  <a:pt x="79159" y="23727"/>
                </a:lnTo>
                <a:lnTo>
                  <a:pt x="78852" y="23625"/>
                </a:lnTo>
                <a:lnTo>
                  <a:pt x="78239" y="23830"/>
                </a:lnTo>
                <a:lnTo>
                  <a:pt x="78648" y="23523"/>
                </a:lnTo>
                <a:lnTo>
                  <a:pt x="78648" y="23114"/>
                </a:lnTo>
                <a:lnTo>
                  <a:pt x="78545" y="23216"/>
                </a:lnTo>
                <a:lnTo>
                  <a:pt x="78443" y="23011"/>
                </a:lnTo>
                <a:lnTo>
                  <a:pt x="77932" y="22909"/>
                </a:lnTo>
                <a:lnTo>
                  <a:pt x="78136" y="22705"/>
                </a:lnTo>
                <a:lnTo>
                  <a:pt x="77830" y="22705"/>
                </a:lnTo>
                <a:lnTo>
                  <a:pt x="78136" y="22602"/>
                </a:lnTo>
                <a:lnTo>
                  <a:pt x="77727" y="22500"/>
                </a:lnTo>
                <a:lnTo>
                  <a:pt x="77932" y="22398"/>
                </a:lnTo>
                <a:lnTo>
                  <a:pt x="77523" y="22193"/>
                </a:lnTo>
                <a:lnTo>
                  <a:pt x="78341" y="22091"/>
                </a:lnTo>
                <a:lnTo>
                  <a:pt x="77727" y="21477"/>
                </a:lnTo>
                <a:lnTo>
                  <a:pt x="78341" y="21170"/>
                </a:lnTo>
                <a:lnTo>
                  <a:pt x="78034" y="20864"/>
                </a:lnTo>
                <a:lnTo>
                  <a:pt x="77420" y="20966"/>
                </a:lnTo>
                <a:lnTo>
                  <a:pt x="77420" y="20966"/>
                </a:lnTo>
                <a:lnTo>
                  <a:pt x="78136" y="20557"/>
                </a:lnTo>
                <a:lnTo>
                  <a:pt x="77318" y="20659"/>
                </a:lnTo>
                <a:lnTo>
                  <a:pt x="77318" y="20659"/>
                </a:lnTo>
                <a:lnTo>
                  <a:pt x="77932" y="20455"/>
                </a:lnTo>
                <a:lnTo>
                  <a:pt x="77727" y="20148"/>
                </a:lnTo>
                <a:lnTo>
                  <a:pt x="77932" y="20045"/>
                </a:lnTo>
                <a:lnTo>
                  <a:pt x="77318" y="20045"/>
                </a:lnTo>
                <a:lnTo>
                  <a:pt x="77727" y="19943"/>
                </a:lnTo>
                <a:lnTo>
                  <a:pt x="77523" y="19636"/>
                </a:lnTo>
                <a:lnTo>
                  <a:pt x="77727" y="19534"/>
                </a:lnTo>
                <a:lnTo>
                  <a:pt x="77625" y="19330"/>
                </a:lnTo>
                <a:lnTo>
                  <a:pt x="77420" y="19330"/>
                </a:lnTo>
                <a:lnTo>
                  <a:pt x="77216" y="19125"/>
                </a:lnTo>
                <a:lnTo>
                  <a:pt x="77216" y="18818"/>
                </a:lnTo>
                <a:lnTo>
                  <a:pt x="76705" y="19739"/>
                </a:lnTo>
                <a:lnTo>
                  <a:pt x="76398" y="19739"/>
                </a:lnTo>
                <a:lnTo>
                  <a:pt x="76295" y="20045"/>
                </a:lnTo>
                <a:lnTo>
                  <a:pt x="75580" y="20557"/>
                </a:lnTo>
                <a:lnTo>
                  <a:pt x="75477" y="20250"/>
                </a:lnTo>
                <a:lnTo>
                  <a:pt x="74148" y="21068"/>
                </a:lnTo>
                <a:lnTo>
                  <a:pt x="74250" y="20659"/>
                </a:lnTo>
                <a:lnTo>
                  <a:pt x="73943" y="20864"/>
                </a:lnTo>
                <a:lnTo>
                  <a:pt x="73841" y="20761"/>
                </a:lnTo>
                <a:lnTo>
                  <a:pt x="73739" y="20761"/>
                </a:lnTo>
                <a:lnTo>
                  <a:pt x="73943" y="20250"/>
                </a:lnTo>
                <a:lnTo>
                  <a:pt x="72716" y="20250"/>
                </a:lnTo>
                <a:lnTo>
                  <a:pt x="73534" y="19739"/>
                </a:lnTo>
                <a:lnTo>
                  <a:pt x="73330" y="19739"/>
                </a:lnTo>
                <a:lnTo>
                  <a:pt x="73534" y="19330"/>
                </a:lnTo>
                <a:lnTo>
                  <a:pt x="72920" y="19125"/>
                </a:lnTo>
                <a:lnTo>
                  <a:pt x="73636" y="19023"/>
                </a:lnTo>
                <a:lnTo>
                  <a:pt x="74148" y="18102"/>
                </a:lnTo>
                <a:lnTo>
                  <a:pt x="74148" y="18102"/>
                </a:lnTo>
                <a:lnTo>
                  <a:pt x="73841" y="18307"/>
                </a:lnTo>
                <a:lnTo>
                  <a:pt x="72716" y="17795"/>
                </a:lnTo>
                <a:lnTo>
                  <a:pt x="73023" y="17591"/>
                </a:lnTo>
                <a:lnTo>
                  <a:pt x="72511" y="17591"/>
                </a:lnTo>
                <a:lnTo>
                  <a:pt x="72000" y="16875"/>
                </a:lnTo>
                <a:lnTo>
                  <a:pt x="70364" y="17080"/>
                </a:lnTo>
                <a:lnTo>
                  <a:pt x="70466" y="16977"/>
                </a:lnTo>
                <a:lnTo>
                  <a:pt x="68932" y="16875"/>
                </a:lnTo>
                <a:lnTo>
                  <a:pt x="68727" y="17693"/>
                </a:lnTo>
                <a:lnTo>
                  <a:pt x="67909" y="18307"/>
                </a:lnTo>
                <a:lnTo>
                  <a:pt x="68318" y="18307"/>
                </a:lnTo>
                <a:lnTo>
                  <a:pt x="67909" y="19023"/>
                </a:lnTo>
                <a:lnTo>
                  <a:pt x="68114" y="19125"/>
                </a:lnTo>
                <a:lnTo>
                  <a:pt x="66580" y="20250"/>
                </a:lnTo>
                <a:lnTo>
                  <a:pt x="67193" y="21784"/>
                </a:lnTo>
                <a:lnTo>
                  <a:pt x="63511" y="24239"/>
                </a:lnTo>
                <a:lnTo>
                  <a:pt x="63716" y="24750"/>
                </a:lnTo>
                <a:lnTo>
                  <a:pt x="63614" y="24750"/>
                </a:lnTo>
                <a:lnTo>
                  <a:pt x="63716" y="25057"/>
                </a:lnTo>
                <a:lnTo>
                  <a:pt x="63307" y="26591"/>
                </a:lnTo>
                <a:lnTo>
                  <a:pt x="62693" y="27000"/>
                </a:lnTo>
                <a:lnTo>
                  <a:pt x="62795" y="27307"/>
                </a:lnTo>
                <a:lnTo>
                  <a:pt x="62489" y="27614"/>
                </a:lnTo>
                <a:lnTo>
                  <a:pt x="62386" y="27205"/>
                </a:lnTo>
                <a:lnTo>
                  <a:pt x="61977" y="27511"/>
                </a:lnTo>
                <a:lnTo>
                  <a:pt x="61977" y="28023"/>
                </a:lnTo>
                <a:lnTo>
                  <a:pt x="60955" y="27716"/>
                </a:lnTo>
                <a:lnTo>
                  <a:pt x="61364" y="27000"/>
                </a:lnTo>
                <a:lnTo>
                  <a:pt x="60648" y="26591"/>
                </a:lnTo>
                <a:lnTo>
                  <a:pt x="61466" y="24341"/>
                </a:lnTo>
                <a:lnTo>
                  <a:pt x="60852" y="23625"/>
                </a:lnTo>
                <a:lnTo>
                  <a:pt x="59420" y="23830"/>
                </a:lnTo>
                <a:lnTo>
                  <a:pt x="59216" y="23216"/>
                </a:lnTo>
                <a:lnTo>
                  <a:pt x="57682" y="22091"/>
                </a:lnTo>
                <a:lnTo>
                  <a:pt x="55227" y="21989"/>
                </a:lnTo>
                <a:lnTo>
                  <a:pt x="55330" y="21886"/>
                </a:lnTo>
                <a:lnTo>
                  <a:pt x="54920" y="22091"/>
                </a:lnTo>
                <a:lnTo>
                  <a:pt x="55636" y="20761"/>
                </a:lnTo>
                <a:lnTo>
                  <a:pt x="55534" y="20250"/>
                </a:lnTo>
                <a:lnTo>
                  <a:pt x="54614" y="20761"/>
                </a:lnTo>
                <a:lnTo>
                  <a:pt x="54920" y="20352"/>
                </a:lnTo>
                <a:lnTo>
                  <a:pt x="54716" y="20045"/>
                </a:lnTo>
                <a:lnTo>
                  <a:pt x="57580" y="17489"/>
                </a:lnTo>
                <a:lnTo>
                  <a:pt x="57580" y="17284"/>
                </a:lnTo>
                <a:lnTo>
                  <a:pt x="58091" y="16875"/>
                </a:lnTo>
                <a:lnTo>
                  <a:pt x="58398" y="17080"/>
                </a:lnTo>
                <a:lnTo>
                  <a:pt x="58398" y="16875"/>
                </a:lnTo>
                <a:lnTo>
                  <a:pt x="59114" y="16670"/>
                </a:lnTo>
                <a:lnTo>
                  <a:pt x="59216" y="16466"/>
                </a:lnTo>
                <a:lnTo>
                  <a:pt x="60136" y="16364"/>
                </a:lnTo>
                <a:lnTo>
                  <a:pt x="60239" y="15852"/>
                </a:lnTo>
                <a:lnTo>
                  <a:pt x="59830" y="15648"/>
                </a:lnTo>
                <a:lnTo>
                  <a:pt x="59420" y="15852"/>
                </a:lnTo>
                <a:lnTo>
                  <a:pt x="59727" y="15648"/>
                </a:lnTo>
                <a:lnTo>
                  <a:pt x="59011" y="15443"/>
                </a:lnTo>
                <a:lnTo>
                  <a:pt x="58909" y="15239"/>
                </a:lnTo>
                <a:lnTo>
                  <a:pt x="59932" y="15545"/>
                </a:lnTo>
                <a:lnTo>
                  <a:pt x="59932" y="15648"/>
                </a:lnTo>
                <a:lnTo>
                  <a:pt x="64227" y="14318"/>
                </a:lnTo>
                <a:lnTo>
                  <a:pt x="61670" y="13602"/>
                </a:lnTo>
                <a:lnTo>
                  <a:pt x="62693" y="13705"/>
                </a:lnTo>
                <a:lnTo>
                  <a:pt x="64330" y="14114"/>
                </a:lnTo>
                <a:lnTo>
                  <a:pt x="65455" y="13602"/>
                </a:lnTo>
                <a:lnTo>
                  <a:pt x="65250" y="13193"/>
                </a:lnTo>
                <a:lnTo>
                  <a:pt x="66170" y="13091"/>
                </a:lnTo>
                <a:lnTo>
                  <a:pt x="66375" y="13398"/>
                </a:lnTo>
                <a:lnTo>
                  <a:pt x="66784" y="13295"/>
                </a:lnTo>
                <a:lnTo>
                  <a:pt x="67091" y="13091"/>
                </a:lnTo>
                <a:lnTo>
                  <a:pt x="66580" y="12784"/>
                </a:lnTo>
                <a:lnTo>
                  <a:pt x="66580" y="12784"/>
                </a:lnTo>
                <a:lnTo>
                  <a:pt x="67091" y="12886"/>
                </a:lnTo>
                <a:lnTo>
                  <a:pt x="67398" y="13295"/>
                </a:lnTo>
                <a:lnTo>
                  <a:pt x="69545" y="12273"/>
                </a:lnTo>
                <a:lnTo>
                  <a:pt x="69443" y="11659"/>
                </a:lnTo>
                <a:lnTo>
                  <a:pt x="69955" y="11045"/>
                </a:lnTo>
                <a:lnTo>
                  <a:pt x="70568" y="10841"/>
                </a:lnTo>
                <a:lnTo>
                  <a:pt x="69955" y="10739"/>
                </a:lnTo>
                <a:lnTo>
                  <a:pt x="69852" y="10534"/>
                </a:lnTo>
                <a:lnTo>
                  <a:pt x="70159" y="10432"/>
                </a:lnTo>
                <a:lnTo>
                  <a:pt x="68216" y="10227"/>
                </a:lnTo>
                <a:lnTo>
                  <a:pt x="67909" y="10739"/>
                </a:lnTo>
                <a:lnTo>
                  <a:pt x="68114" y="10943"/>
                </a:lnTo>
                <a:lnTo>
                  <a:pt x="67807" y="11045"/>
                </a:lnTo>
                <a:lnTo>
                  <a:pt x="68011" y="11148"/>
                </a:lnTo>
                <a:lnTo>
                  <a:pt x="65352" y="12580"/>
                </a:lnTo>
                <a:lnTo>
                  <a:pt x="65148" y="11761"/>
                </a:lnTo>
                <a:lnTo>
                  <a:pt x="65352" y="11557"/>
                </a:lnTo>
                <a:lnTo>
                  <a:pt x="65455" y="11557"/>
                </a:lnTo>
                <a:lnTo>
                  <a:pt x="65864" y="11045"/>
                </a:lnTo>
                <a:lnTo>
                  <a:pt x="64841" y="11045"/>
                </a:lnTo>
                <a:lnTo>
                  <a:pt x="64023" y="11557"/>
                </a:lnTo>
                <a:lnTo>
                  <a:pt x="64023" y="11557"/>
                </a:lnTo>
                <a:lnTo>
                  <a:pt x="64125" y="10739"/>
                </a:lnTo>
                <a:lnTo>
                  <a:pt x="64739" y="10534"/>
                </a:lnTo>
                <a:lnTo>
                  <a:pt x="64125" y="10534"/>
                </a:lnTo>
                <a:lnTo>
                  <a:pt x="64432" y="10432"/>
                </a:lnTo>
                <a:lnTo>
                  <a:pt x="63307" y="10330"/>
                </a:lnTo>
                <a:lnTo>
                  <a:pt x="64125" y="10023"/>
                </a:lnTo>
                <a:lnTo>
                  <a:pt x="63818" y="10023"/>
                </a:lnTo>
                <a:lnTo>
                  <a:pt x="64330" y="9920"/>
                </a:lnTo>
                <a:lnTo>
                  <a:pt x="64125" y="9409"/>
                </a:lnTo>
                <a:lnTo>
                  <a:pt x="64432" y="9000"/>
                </a:lnTo>
                <a:lnTo>
                  <a:pt x="64227" y="8591"/>
                </a:lnTo>
                <a:lnTo>
                  <a:pt x="63920" y="8386"/>
                </a:lnTo>
                <a:close/>
              </a:path>
            </a:pathLst>
          </a:custGeom>
          <a:solidFill>
            <a:schemeClr val="lt1"/>
          </a:solidFill>
          <a:ln>
            <a:noFill/>
          </a:ln>
          <a:effectLst>
            <a:outerShdw blurRad="214313" rotWithShape="0" algn="bl" dir="5400000" dist="57150">
              <a:schemeClr val="dk1">
                <a:alpha val="14000"/>
              </a:scheme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7" name="Google Shape;167;p21"/>
          <p:cNvSpPr txBox="1"/>
          <p:nvPr>
            <p:ph type="title"/>
          </p:nvPr>
        </p:nvSpPr>
        <p:spPr>
          <a:xfrm>
            <a:off x="737850" y="136525"/>
            <a:ext cx="6034500" cy="7443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>
                <a:solidFill>
                  <a:schemeClr val="lt1"/>
                </a:solidFill>
              </a:rPr>
              <a:t>Maps</a:t>
            </a:r>
            <a:endParaRPr sz="2400">
              <a:solidFill>
                <a:schemeClr val="lt1"/>
              </a:solidFill>
            </a:endParaRPr>
          </a:p>
        </p:txBody>
      </p:sp>
      <p:sp>
        <p:nvSpPr>
          <p:cNvPr id="168" name="Google Shape;168;p21"/>
          <p:cNvSpPr/>
          <p:nvPr/>
        </p:nvSpPr>
        <p:spPr>
          <a:xfrm>
            <a:off x="1895625" y="1734325"/>
            <a:ext cx="732300" cy="202500"/>
          </a:xfrm>
          <a:prstGeom prst="wedgeRectCallout">
            <a:avLst>
              <a:gd fmla="val -21428" name="adj1"/>
              <a:gd fmla="val 84287" name="adj2"/>
            </a:avLst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solidFill>
                  <a:schemeClr val="lt1"/>
                </a:solidFill>
                <a:latin typeface="Lato Light"/>
                <a:ea typeface="Lato Light"/>
                <a:cs typeface="Lato Light"/>
                <a:sym typeface="Lato Light"/>
              </a:rPr>
              <a:t>our office</a:t>
            </a:r>
            <a:endParaRPr sz="1000">
              <a:solidFill>
                <a:schemeClr val="lt1"/>
              </a:solidFill>
              <a:latin typeface="Lato Light"/>
              <a:ea typeface="Lato Light"/>
              <a:cs typeface="Lato Light"/>
              <a:sym typeface="Lato Light"/>
            </a:endParaRPr>
          </a:p>
        </p:txBody>
      </p:sp>
      <p:sp>
        <p:nvSpPr>
          <p:cNvPr id="169" name="Google Shape;169;p21"/>
          <p:cNvSpPr txBox="1"/>
          <p:nvPr>
            <p:ph idx="12" type="sldNum"/>
          </p:nvPr>
        </p:nvSpPr>
        <p:spPr>
          <a:xfrm>
            <a:off x="8480584" y="4749851"/>
            <a:ext cx="548700" cy="393600"/>
          </a:xfrm>
          <a:prstGeom prst="rect">
            <a:avLst/>
          </a:prstGeom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  <p:sp>
        <p:nvSpPr>
          <p:cNvPr id="170" name="Google Shape;170;p21"/>
          <p:cNvSpPr/>
          <p:nvPr/>
        </p:nvSpPr>
        <p:spPr>
          <a:xfrm>
            <a:off x="1145225" y="2095125"/>
            <a:ext cx="124200" cy="124200"/>
          </a:xfrm>
          <a:prstGeom prst="ellipse">
            <a:avLst/>
          </a:prstGeom>
          <a:solidFill>
            <a:schemeClr val="dk1"/>
          </a:solidFill>
          <a:ln cap="flat" cmpd="sng" w="28575">
            <a:solidFill>
              <a:schemeClr val="accent4"/>
            </a:solidFill>
            <a:prstDash val="solid"/>
            <a:round/>
            <a:headEnd len="sm" w="sm" type="none"/>
            <a:tailEnd len="sm" w="sm" type="none"/>
          </a:ln>
          <a:effectLst>
            <a:outerShdw blurRad="114300" rotWithShape="0" algn="bl" dir="5400000" dist="19050">
              <a:schemeClr val="dk1">
                <a:alpha val="23000"/>
              </a:scheme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1" name="Google Shape;171;p21"/>
          <p:cNvSpPr/>
          <p:nvPr/>
        </p:nvSpPr>
        <p:spPr>
          <a:xfrm>
            <a:off x="2744700" y="3561425"/>
            <a:ext cx="124200" cy="124200"/>
          </a:xfrm>
          <a:prstGeom prst="ellipse">
            <a:avLst/>
          </a:prstGeom>
          <a:solidFill>
            <a:schemeClr val="dk1"/>
          </a:solidFill>
          <a:ln cap="flat" cmpd="sng" w="28575">
            <a:solidFill>
              <a:schemeClr val="accent4"/>
            </a:solidFill>
            <a:prstDash val="solid"/>
            <a:round/>
            <a:headEnd len="sm" w="sm" type="none"/>
            <a:tailEnd len="sm" w="sm" type="none"/>
          </a:ln>
          <a:effectLst>
            <a:outerShdw blurRad="114300" rotWithShape="0" algn="bl" dir="5400000" dist="19050">
              <a:schemeClr val="dk1">
                <a:alpha val="23000"/>
              </a:scheme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2" name="Google Shape;172;p21"/>
          <p:cNvSpPr/>
          <p:nvPr/>
        </p:nvSpPr>
        <p:spPr>
          <a:xfrm>
            <a:off x="3684122" y="1893900"/>
            <a:ext cx="124200" cy="124200"/>
          </a:xfrm>
          <a:prstGeom prst="ellipse">
            <a:avLst/>
          </a:prstGeom>
          <a:solidFill>
            <a:schemeClr val="dk1"/>
          </a:solidFill>
          <a:ln cap="flat" cmpd="sng" w="28575">
            <a:solidFill>
              <a:schemeClr val="accent4"/>
            </a:solidFill>
            <a:prstDash val="solid"/>
            <a:round/>
            <a:headEnd len="sm" w="sm" type="none"/>
            <a:tailEnd len="sm" w="sm" type="none"/>
          </a:ln>
          <a:effectLst>
            <a:outerShdw blurRad="114300" rotWithShape="0" algn="bl" dir="5400000" dist="19050">
              <a:schemeClr val="dk1">
                <a:alpha val="23000"/>
              </a:scheme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3" name="Google Shape;173;p21"/>
          <p:cNvSpPr/>
          <p:nvPr/>
        </p:nvSpPr>
        <p:spPr>
          <a:xfrm>
            <a:off x="4354500" y="3866200"/>
            <a:ext cx="124200" cy="124200"/>
          </a:xfrm>
          <a:prstGeom prst="ellipse">
            <a:avLst/>
          </a:prstGeom>
          <a:solidFill>
            <a:schemeClr val="dk1"/>
          </a:solidFill>
          <a:ln cap="flat" cmpd="sng" w="28575">
            <a:solidFill>
              <a:schemeClr val="accent4"/>
            </a:solidFill>
            <a:prstDash val="solid"/>
            <a:round/>
            <a:headEnd len="sm" w="sm" type="none"/>
            <a:tailEnd len="sm" w="sm" type="none"/>
          </a:ln>
          <a:effectLst>
            <a:outerShdw blurRad="114300" rotWithShape="0" algn="bl" dir="5400000" dist="19050">
              <a:schemeClr val="dk1">
                <a:alpha val="23000"/>
              </a:scheme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4" name="Google Shape;174;p21"/>
          <p:cNvSpPr/>
          <p:nvPr/>
        </p:nvSpPr>
        <p:spPr>
          <a:xfrm>
            <a:off x="6335700" y="2376250"/>
            <a:ext cx="124200" cy="124200"/>
          </a:xfrm>
          <a:prstGeom prst="ellipse">
            <a:avLst/>
          </a:prstGeom>
          <a:solidFill>
            <a:schemeClr val="dk1"/>
          </a:solidFill>
          <a:ln cap="flat" cmpd="sng" w="28575">
            <a:solidFill>
              <a:schemeClr val="accent4"/>
            </a:solidFill>
            <a:prstDash val="solid"/>
            <a:round/>
            <a:headEnd len="sm" w="sm" type="none"/>
            <a:tailEnd len="sm" w="sm" type="none"/>
          </a:ln>
          <a:effectLst>
            <a:outerShdw blurRad="114300" rotWithShape="0" algn="bl" dir="5400000" dist="19050">
              <a:schemeClr val="dk1">
                <a:alpha val="23000"/>
              </a:scheme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5" name="Google Shape;175;p21"/>
          <p:cNvSpPr/>
          <p:nvPr/>
        </p:nvSpPr>
        <p:spPr>
          <a:xfrm>
            <a:off x="6887600" y="3922450"/>
            <a:ext cx="124200" cy="124200"/>
          </a:xfrm>
          <a:prstGeom prst="ellipse">
            <a:avLst/>
          </a:prstGeom>
          <a:solidFill>
            <a:schemeClr val="dk1"/>
          </a:solidFill>
          <a:ln cap="flat" cmpd="sng" w="28575">
            <a:solidFill>
              <a:schemeClr val="accent4"/>
            </a:solidFill>
            <a:prstDash val="solid"/>
            <a:round/>
            <a:headEnd len="sm" w="sm" type="none"/>
            <a:tailEnd len="sm" w="sm" type="none"/>
          </a:ln>
          <a:effectLst>
            <a:outerShdw blurRad="114300" rotWithShape="0" algn="bl" dir="5400000" dist="19050">
              <a:schemeClr val="dk1">
                <a:alpha val="23000"/>
              </a:scheme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p22"/>
          <p:cNvSpPr txBox="1"/>
          <p:nvPr>
            <p:ph idx="4294967295" type="ctrTitle"/>
          </p:nvPr>
        </p:nvSpPr>
        <p:spPr>
          <a:xfrm>
            <a:off x="1411550" y="648000"/>
            <a:ext cx="5655000" cy="8949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4800">
                <a:solidFill>
                  <a:schemeClr val="accent3"/>
                </a:solidFill>
              </a:rPr>
              <a:t>89,526,124$</a:t>
            </a:r>
            <a:endParaRPr sz="4800">
              <a:solidFill>
                <a:schemeClr val="accent3"/>
              </a:solidFill>
            </a:endParaRPr>
          </a:p>
        </p:txBody>
      </p:sp>
      <p:sp>
        <p:nvSpPr>
          <p:cNvPr id="181" name="Google Shape;181;p22"/>
          <p:cNvSpPr txBox="1"/>
          <p:nvPr>
            <p:ph idx="4294967295" type="subTitle"/>
          </p:nvPr>
        </p:nvSpPr>
        <p:spPr>
          <a:xfrm>
            <a:off x="1411550" y="1411307"/>
            <a:ext cx="5655000" cy="4632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lang="en" sz="2400"/>
              <a:t>That’s a lot of money</a:t>
            </a:r>
            <a:endParaRPr sz="2400"/>
          </a:p>
        </p:txBody>
      </p:sp>
      <p:sp>
        <p:nvSpPr>
          <p:cNvPr id="182" name="Google Shape;182;p22"/>
          <p:cNvSpPr txBox="1"/>
          <p:nvPr>
            <p:ph idx="4294967295" type="ctrTitle"/>
          </p:nvPr>
        </p:nvSpPr>
        <p:spPr>
          <a:xfrm>
            <a:off x="1411550" y="3276893"/>
            <a:ext cx="5655000" cy="8949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4800">
                <a:solidFill>
                  <a:schemeClr val="accent2"/>
                </a:solidFill>
              </a:rPr>
              <a:t>100%</a:t>
            </a:r>
            <a:endParaRPr sz="4800">
              <a:solidFill>
                <a:schemeClr val="accent2"/>
              </a:solidFill>
            </a:endParaRPr>
          </a:p>
        </p:txBody>
      </p:sp>
      <p:sp>
        <p:nvSpPr>
          <p:cNvPr id="183" name="Google Shape;183;p22"/>
          <p:cNvSpPr txBox="1"/>
          <p:nvPr>
            <p:ph idx="4294967295" type="subTitle"/>
          </p:nvPr>
        </p:nvSpPr>
        <p:spPr>
          <a:xfrm>
            <a:off x="1411550" y="4040200"/>
            <a:ext cx="5655000" cy="4632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lang="en" sz="2400"/>
              <a:t>Total success!</a:t>
            </a:r>
            <a:endParaRPr sz="2400"/>
          </a:p>
        </p:txBody>
      </p:sp>
      <p:sp>
        <p:nvSpPr>
          <p:cNvPr id="184" name="Google Shape;184;p22"/>
          <p:cNvSpPr txBox="1"/>
          <p:nvPr>
            <p:ph idx="4294967295" type="ctrTitle"/>
          </p:nvPr>
        </p:nvSpPr>
        <p:spPr>
          <a:xfrm>
            <a:off x="1411550" y="1962447"/>
            <a:ext cx="5655000" cy="8949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4800">
                <a:solidFill>
                  <a:schemeClr val="accent1"/>
                </a:solidFill>
              </a:rPr>
              <a:t>185,244 users</a:t>
            </a:r>
            <a:endParaRPr sz="4800">
              <a:solidFill>
                <a:schemeClr val="accent1"/>
              </a:solidFill>
            </a:endParaRPr>
          </a:p>
        </p:txBody>
      </p:sp>
      <p:sp>
        <p:nvSpPr>
          <p:cNvPr id="185" name="Google Shape;185;p22"/>
          <p:cNvSpPr txBox="1"/>
          <p:nvPr>
            <p:ph idx="4294967295" type="subTitle"/>
          </p:nvPr>
        </p:nvSpPr>
        <p:spPr>
          <a:xfrm>
            <a:off x="1411550" y="2725754"/>
            <a:ext cx="5655000" cy="4632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lang="en" sz="2400"/>
              <a:t>And a lot of users</a:t>
            </a:r>
            <a:endParaRPr sz="2400"/>
          </a:p>
        </p:txBody>
      </p:sp>
      <p:sp>
        <p:nvSpPr>
          <p:cNvPr id="186" name="Google Shape;186;p22"/>
          <p:cNvSpPr txBox="1"/>
          <p:nvPr>
            <p:ph idx="12" type="sldNum"/>
          </p:nvPr>
        </p:nvSpPr>
        <p:spPr>
          <a:xfrm>
            <a:off x="8480584" y="4749851"/>
            <a:ext cx="548700" cy="393600"/>
          </a:xfrm>
          <a:prstGeom prst="rect">
            <a:avLst/>
          </a:prstGeom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  <p:sp>
        <p:nvSpPr>
          <p:cNvPr id="187" name="Google Shape;187;p22"/>
          <p:cNvSpPr/>
          <p:nvPr/>
        </p:nvSpPr>
        <p:spPr>
          <a:xfrm>
            <a:off x="798807" y="2211314"/>
            <a:ext cx="487942" cy="514430"/>
          </a:xfrm>
          <a:custGeom>
            <a:rect b="b" l="l" r="r" t="t"/>
            <a:pathLst>
              <a:path extrusionOk="0" h="16120" w="15290">
                <a:moveTo>
                  <a:pt x="7645" y="1"/>
                </a:moveTo>
                <a:lnTo>
                  <a:pt x="7303" y="25"/>
                </a:lnTo>
                <a:lnTo>
                  <a:pt x="7010" y="98"/>
                </a:lnTo>
                <a:lnTo>
                  <a:pt x="6766" y="172"/>
                </a:lnTo>
                <a:lnTo>
                  <a:pt x="6546" y="294"/>
                </a:lnTo>
                <a:lnTo>
                  <a:pt x="6351" y="391"/>
                </a:lnTo>
                <a:lnTo>
                  <a:pt x="6204" y="538"/>
                </a:lnTo>
                <a:lnTo>
                  <a:pt x="6058" y="660"/>
                </a:lnTo>
                <a:lnTo>
                  <a:pt x="5960" y="782"/>
                </a:lnTo>
                <a:lnTo>
                  <a:pt x="5569" y="856"/>
                </a:lnTo>
                <a:lnTo>
                  <a:pt x="5203" y="978"/>
                </a:lnTo>
                <a:lnTo>
                  <a:pt x="4885" y="1149"/>
                </a:lnTo>
                <a:lnTo>
                  <a:pt x="4617" y="1320"/>
                </a:lnTo>
                <a:lnTo>
                  <a:pt x="4372" y="1539"/>
                </a:lnTo>
                <a:lnTo>
                  <a:pt x="4177" y="1759"/>
                </a:lnTo>
                <a:lnTo>
                  <a:pt x="4030" y="2028"/>
                </a:lnTo>
                <a:lnTo>
                  <a:pt x="3908" y="2296"/>
                </a:lnTo>
                <a:lnTo>
                  <a:pt x="3811" y="2565"/>
                </a:lnTo>
                <a:lnTo>
                  <a:pt x="3737" y="2834"/>
                </a:lnTo>
                <a:lnTo>
                  <a:pt x="3689" y="3127"/>
                </a:lnTo>
                <a:lnTo>
                  <a:pt x="3640" y="3420"/>
                </a:lnTo>
                <a:lnTo>
                  <a:pt x="3640" y="3713"/>
                </a:lnTo>
                <a:lnTo>
                  <a:pt x="3640" y="3982"/>
                </a:lnTo>
                <a:lnTo>
                  <a:pt x="3689" y="4495"/>
                </a:lnTo>
                <a:lnTo>
                  <a:pt x="3689" y="4519"/>
                </a:lnTo>
                <a:lnTo>
                  <a:pt x="3566" y="4568"/>
                </a:lnTo>
                <a:lnTo>
                  <a:pt x="3469" y="4666"/>
                </a:lnTo>
                <a:lnTo>
                  <a:pt x="3395" y="4812"/>
                </a:lnTo>
                <a:lnTo>
                  <a:pt x="3322" y="4983"/>
                </a:lnTo>
                <a:lnTo>
                  <a:pt x="3273" y="5178"/>
                </a:lnTo>
                <a:lnTo>
                  <a:pt x="3249" y="5398"/>
                </a:lnTo>
                <a:lnTo>
                  <a:pt x="3224" y="5642"/>
                </a:lnTo>
                <a:lnTo>
                  <a:pt x="3249" y="5887"/>
                </a:lnTo>
                <a:lnTo>
                  <a:pt x="3298" y="6155"/>
                </a:lnTo>
                <a:lnTo>
                  <a:pt x="3347" y="6400"/>
                </a:lnTo>
                <a:lnTo>
                  <a:pt x="3444" y="6619"/>
                </a:lnTo>
                <a:lnTo>
                  <a:pt x="3542" y="6790"/>
                </a:lnTo>
                <a:lnTo>
                  <a:pt x="3640" y="6961"/>
                </a:lnTo>
                <a:lnTo>
                  <a:pt x="3762" y="7059"/>
                </a:lnTo>
                <a:lnTo>
                  <a:pt x="3884" y="7132"/>
                </a:lnTo>
                <a:lnTo>
                  <a:pt x="4030" y="7132"/>
                </a:lnTo>
                <a:lnTo>
                  <a:pt x="4104" y="7108"/>
                </a:lnTo>
                <a:lnTo>
                  <a:pt x="4275" y="7523"/>
                </a:lnTo>
                <a:lnTo>
                  <a:pt x="4494" y="7889"/>
                </a:lnTo>
                <a:lnTo>
                  <a:pt x="4714" y="8256"/>
                </a:lnTo>
                <a:lnTo>
                  <a:pt x="4983" y="8598"/>
                </a:lnTo>
                <a:lnTo>
                  <a:pt x="5252" y="8891"/>
                </a:lnTo>
                <a:lnTo>
                  <a:pt x="5545" y="9159"/>
                </a:lnTo>
                <a:lnTo>
                  <a:pt x="5862" y="9404"/>
                </a:lnTo>
                <a:lnTo>
                  <a:pt x="6180" y="9623"/>
                </a:lnTo>
                <a:lnTo>
                  <a:pt x="6180" y="10698"/>
                </a:lnTo>
                <a:lnTo>
                  <a:pt x="5667" y="10747"/>
                </a:lnTo>
                <a:lnTo>
                  <a:pt x="5081" y="10845"/>
                </a:lnTo>
                <a:lnTo>
                  <a:pt x="4519" y="10967"/>
                </a:lnTo>
                <a:lnTo>
                  <a:pt x="3957" y="11089"/>
                </a:lnTo>
                <a:lnTo>
                  <a:pt x="3420" y="11260"/>
                </a:lnTo>
                <a:lnTo>
                  <a:pt x="2931" y="11455"/>
                </a:lnTo>
                <a:lnTo>
                  <a:pt x="2467" y="11675"/>
                </a:lnTo>
                <a:lnTo>
                  <a:pt x="2028" y="11919"/>
                </a:lnTo>
                <a:lnTo>
                  <a:pt x="1637" y="12188"/>
                </a:lnTo>
                <a:lnTo>
                  <a:pt x="1271" y="12456"/>
                </a:lnTo>
                <a:lnTo>
                  <a:pt x="953" y="12774"/>
                </a:lnTo>
                <a:lnTo>
                  <a:pt x="684" y="13116"/>
                </a:lnTo>
                <a:lnTo>
                  <a:pt x="440" y="13458"/>
                </a:lnTo>
                <a:lnTo>
                  <a:pt x="269" y="13849"/>
                </a:lnTo>
                <a:lnTo>
                  <a:pt x="123" y="14239"/>
                </a:lnTo>
                <a:lnTo>
                  <a:pt x="49" y="14679"/>
                </a:lnTo>
                <a:lnTo>
                  <a:pt x="1" y="15119"/>
                </a:lnTo>
                <a:lnTo>
                  <a:pt x="49" y="15167"/>
                </a:lnTo>
                <a:lnTo>
                  <a:pt x="245" y="15265"/>
                </a:lnTo>
                <a:lnTo>
                  <a:pt x="416" y="15338"/>
                </a:lnTo>
                <a:lnTo>
                  <a:pt x="636" y="15436"/>
                </a:lnTo>
                <a:lnTo>
                  <a:pt x="904" y="15534"/>
                </a:lnTo>
                <a:lnTo>
                  <a:pt x="1271" y="15607"/>
                </a:lnTo>
                <a:lnTo>
                  <a:pt x="1710" y="15705"/>
                </a:lnTo>
                <a:lnTo>
                  <a:pt x="2223" y="15802"/>
                </a:lnTo>
                <a:lnTo>
                  <a:pt x="2834" y="15876"/>
                </a:lnTo>
                <a:lnTo>
                  <a:pt x="3566" y="15973"/>
                </a:lnTo>
                <a:lnTo>
                  <a:pt x="4397" y="16022"/>
                </a:lnTo>
                <a:lnTo>
                  <a:pt x="5325" y="16071"/>
                </a:lnTo>
                <a:lnTo>
                  <a:pt x="6399" y="16096"/>
                </a:lnTo>
                <a:lnTo>
                  <a:pt x="7621" y="16120"/>
                </a:lnTo>
                <a:lnTo>
                  <a:pt x="8817" y="16096"/>
                </a:lnTo>
                <a:lnTo>
                  <a:pt x="9892" y="16071"/>
                </a:lnTo>
                <a:lnTo>
                  <a:pt x="10844" y="16022"/>
                </a:lnTo>
                <a:lnTo>
                  <a:pt x="11675" y="15973"/>
                </a:lnTo>
                <a:lnTo>
                  <a:pt x="12408" y="15876"/>
                </a:lnTo>
                <a:lnTo>
                  <a:pt x="13018" y="15802"/>
                </a:lnTo>
                <a:lnTo>
                  <a:pt x="13555" y="15705"/>
                </a:lnTo>
                <a:lnTo>
                  <a:pt x="13995" y="15607"/>
                </a:lnTo>
                <a:lnTo>
                  <a:pt x="14361" y="15534"/>
                </a:lnTo>
                <a:lnTo>
                  <a:pt x="14654" y="15436"/>
                </a:lnTo>
                <a:lnTo>
                  <a:pt x="14874" y="15338"/>
                </a:lnTo>
                <a:lnTo>
                  <a:pt x="15045" y="15265"/>
                </a:lnTo>
                <a:lnTo>
                  <a:pt x="15216" y="15167"/>
                </a:lnTo>
                <a:lnTo>
                  <a:pt x="15289" y="15119"/>
                </a:lnTo>
                <a:lnTo>
                  <a:pt x="15241" y="14655"/>
                </a:lnTo>
                <a:lnTo>
                  <a:pt x="15167" y="14215"/>
                </a:lnTo>
                <a:lnTo>
                  <a:pt x="15045" y="13800"/>
                </a:lnTo>
                <a:lnTo>
                  <a:pt x="14874" y="13409"/>
                </a:lnTo>
                <a:lnTo>
                  <a:pt x="14630" y="13043"/>
                </a:lnTo>
                <a:lnTo>
                  <a:pt x="14361" y="12701"/>
                </a:lnTo>
                <a:lnTo>
                  <a:pt x="14044" y="12408"/>
                </a:lnTo>
                <a:lnTo>
                  <a:pt x="13678" y="12115"/>
                </a:lnTo>
                <a:lnTo>
                  <a:pt x="13287" y="11846"/>
                </a:lnTo>
                <a:lnTo>
                  <a:pt x="12847" y="11626"/>
                </a:lnTo>
                <a:lnTo>
                  <a:pt x="12359" y="11406"/>
                </a:lnTo>
                <a:lnTo>
                  <a:pt x="11846" y="11235"/>
                </a:lnTo>
                <a:lnTo>
                  <a:pt x="11284" y="11064"/>
                </a:lnTo>
                <a:lnTo>
                  <a:pt x="10698" y="10942"/>
                </a:lnTo>
                <a:lnTo>
                  <a:pt x="10063" y="10820"/>
                </a:lnTo>
                <a:lnTo>
                  <a:pt x="9428" y="10747"/>
                </a:lnTo>
                <a:lnTo>
                  <a:pt x="9110" y="10722"/>
                </a:lnTo>
                <a:lnTo>
                  <a:pt x="9110" y="9623"/>
                </a:lnTo>
                <a:lnTo>
                  <a:pt x="9428" y="9404"/>
                </a:lnTo>
                <a:lnTo>
                  <a:pt x="9745" y="9159"/>
                </a:lnTo>
                <a:lnTo>
                  <a:pt x="10039" y="8891"/>
                </a:lnTo>
                <a:lnTo>
                  <a:pt x="10332" y="8598"/>
                </a:lnTo>
                <a:lnTo>
                  <a:pt x="10576" y="8256"/>
                </a:lnTo>
                <a:lnTo>
                  <a:pt x="10796" y="7889"/>
                </a:lnTo>
                <a:lnTo>
                  <a:pt x="11015" y="7523"/>
                </a:lnTo>
                <a:lnTo>
                  <a:pt x="11186" y="7108"/>
                </a:lnTo>
                <a:lnTo>
                  <a:pt x="11260" y="7132"/>
                </a:lnTo>
                <a:lnTo>
                  <a:pt x="11406" y="7132"/>
                </a:lnTo>
                <a:lnTo>
                  <a:pt x="11528" y="7059"/>
                </a:lnTo>
                <a:lnTo>
                  <a:pt x="11650" y="6961"/>
                </a:lnTo>
                <a:lnTo>
                  <a:pt x="11748" y="6790"/>
                </a:lnTo>
                <a:lnTo>
                  <a:pt x="11846" y="6619"/>
                </a:lnTo>
                <a:lnTo>
                  <a:pt x="11944" y="6400"/>
                </a:lnTo>
                <a:lnTo>
                  <a:pt x="11992" y="6155"/>
                </a:lnTo>
                <a:lnTo>
                  <a:pt x="12041" y="5887"/>
                </a:lnTo>
                <a:lnTo>
                  <a:pt x="12066" y="5642"/>
                </a:lnTo>
                <a:lnTo>
                  <a:pt x="12041" y="5398"/>
                </a:lnTo>
                <a:lnTo>
                  <a:pt x="12017" y="5203"/>
                </a:lnTo>
                <a:lnTo>
                  <a:pt x="11968" y="5007"/>
                </a:lnTo>
                <a:lnTo>
                  <a:pt x="11919" y="4836"/>
                </a:lnTo>
                <a:lnTo>
                  <a:pt x="11846" y="4690"/>
                </a:lnTo>
                <a:lnTo>
                  <a:pt x="11748" y="4592"/>
                </a:lnTo>
                <a:lnTo>
                  <a:pt x="11626" y="4519"/>
                </a:lnTo>
                <a:lnTo>
                  <a:pt x="11699" y="4153"/>
                </a:lnTo>
                <a:lnTo>
                  <a:pt x="11724" y="3811"/>
                </a:lnTo>
                <a:lnTo>
                  <a:pt x="11724" y="3493"/>
                </a:lnTo>
                <a:lnTo>
                  <a:pt x="11724" y="3200"/>
                </a:lnTo>
                <a:lnTo>
                  <a:pt x="11699" y="2907"/>
                </a:lnTo>
                <a:lnTo>
                  <a:pt x="11650" y="2638"/>
                </a:lnTo>
                <a:lnTo>
                  <a:pt x="11577" y="2394"/>
                </a:lnTo>
                <a:lnTo>
                  <a:pt x="11504" y="2150"/>
                </a:lnTo>
                <a:lnTo>
                  <a:pt x="11406" y="1930"/>
                </a:lnTo>
                <a:lnTo>
                  <a:pt x="11309" y="1710"/>
                </a:lnTo>
                <a:lnTo>
                  <a:pt x="11186" y="1515"/>
                </a:lnTo>
                <a:lnTo>
                  <a:pt x="11040" y="1344"/>
                </a:lnTo>
                <a:lnTo>
                  <a:pt x="10893" y="1173"/>
                </a:lnTo>
                <a:lnTo>
                  <a:pt x="10747" y="1026"/>
                </a:lnTo>
                <a:lnTo>
                  <a:pt x="10429" y="758"/>
                </a:lnTo>
                <a:lnTo>
                  <a:pt x="10063" y="562"/>
                </a:lnTo>
                <a:lnTo>
                  <a:pt x="9697" y="367"/>
                </a:lnTo>
                <a:lnTo>
                  <a:pt x="9330" y="245"/>
                </a:lnTo>
                <a:lnTo>
                  <a:pt x="8964" y="147"/>
                </a:lnTo>
                <a:lnTo>
                  <a:pt x="8598" y="74"/>
                </a:lnTo>
                <a:lnTo>
                  <a:pt x="8256" y="25"/>
                </a:lnTo>
                <a:lnTo>
                  <a:pt x="7938" y="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188" name="Google Shape;188;p22"/>
          <p:cNvGrpSpPr/>
          <p:nvPr/>
        </p:nvGrpSpPr>
        <p:grpSpPr>
          <a:xfrm>
            <a:off x="774699" y="3552386"/>
            <a:ext cx="536258" cy="495729"/>
            <a:chOff x="5975075" y="2327500"/>
            <a:chExt cx="420100" cy="388350"/>
          </a:xfrm>
        </p:grpSpPr>
        <p:sp>
          <p:nvSpPr>
            <p:cNvPr id="189" name="Google Shape;189;p22"/>
            <p:cNvSpPr/>
            <p:nvPr/>
          </p:nvSpPr>
          <p:spPr>
            <a:xfrm>
              <a:off x="5975075" y="2474650"/>
              <a:ext cx="98325" cy="220450"/>
            </a:xfrm>
            <a:custGeom>
              <a:rect b="b" l="l" r="r" t="t"/>
              <a:pathLst>
                <a:path extrusionOk="0" h="8818" w="3933">
                  <a:moveTo>
                    <a:pt x="2418" y="1002"/>
                  </a:moveTo>
                  <a:lnTo>
                    <a:pt x="2565" y="1027"/>
                  </a:lnTo>
                  <a:lnTo>
                    <a:pt x="2687" y="1075"/>
                  </a:lnTo>
                  <a:lnTo>
                    <a:pt x="2809" y="1124"/>
                  </a:lnTo>
                  <a:lnTo>
                    <a:pt x="2907" y="1222"/>
                  </a:lnTo>
                  <a:lnTo>
                    <a:pt x="3005" y="1320"/>
                  </a:lnTo>
                  <a:lnTo>
                    <a:pt x="3078" y="1442"/>
                  </a:lnTo>
                  <a:lnTo>
                    <a:pt x="3102" y="1564"/>
                  </a:lnTo>
                  <a:lnTo>
                    <a:pt x="3127" y="1710"/>
                  </a:lnTo>
                  <a:lnTo>
                    <a:pt x="3102" y="1857"/>
                  </a:lnTo>
                  <a:lnTo>
                    <a:pt x="3078" y="1979"/>
                  </a:lnTo>
                  <a:lnTo>
                    <a:pt x="3005" y="2101"/>
                  </a:lnTo>
                  <a:lnTo>
                    <a:pt x="2907" y="2223"/>
                  </a:lnTo>
                  <a:lnTo>
                    <a:pt x="2809" y="2297"/>
                  </a:lnTo>
                  <a:lnTo>
                    <a:pt x="2687" y="2370"/>
                  </a:lnTo>
                  <a:lnTo>
                    <a:pt x="2565" y="2394"/>
                  </a:lnTo>
                  <a:lnTo>
                    <a:pt x="2418" y="2419"/>
                  </a:lnTo>
                  <a:lnTo>
                    <a:pt x="2272" y="2394"/>
                  </a:lnTo>
                  <a:lnTo>
                    <a:pt x="2150" y="2370"/>
                  </a:lnTo>
                  <a:lnTo>
                    <a:pt x="2028" y="2297"/>
                  </a:lnTo>
                  <a:lnTo>
                    <a:pt x="1930" y="2223"/>
                  </a:lnTo>
                  <a:lnTo>
                    <a:pt x="1832" y="2101"/>
                  </a:lnTo>
                  <a:lnTo>
                    <a:pt x="1759" y="1979"/>
                  </a:lnTo>
                  <a:lnTo>
                    <a:pt x="1735" y="1857"/>
                  </a:lnTo>
                  <a:lnTo>
                    <a:pt x="1710" y="1710"/>
                  </a:lnTo>
                  <a:lnTo>
                    <a:pt x="1735" y="1564"/>
                  </a:lnTo>
                  <a:lnTo>
                    <a:pt x="1759" y="1442"/>
                  </a:lnTo>
                  <a:lnTo>
                    <a:pt x="1832" y="1320"/>
                  </a:lnTo>
                  <a:lnTo>
                    <a:pt x="1930" y="1222"/>
                  </a:lnTo>
                  <a:lnTo>
                    <a:pt x="2028" y="1124"/>
                  </a:lnTo>
                  <a:lnTo>
                    <a:pt x="2150" y="1075"/>
                  </a:lnTo>
                  <a:lnTo>
                    <a:pt x="2272" y="1027"/>
                  </a:lnTo>
                  <a:lnTo>
                    <a:pt x="2418" y="1002"/>
                  </a:lnTo>
                  <a:close/>
                  <a:moveTo>
                    <a:pt x="1" y="1"/>
                  </a:moveTo>
                  <a:lnTo>
                    <a:pt x="1" y="8817"/>
                  </a:lnTo>
                  <a:lnTo>
                    <a:pt x="3933" y="8817"/>
                  </a:lnTo>
                  <a:lnTo>
                    <a:pt x="393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90" name="Google Shape;190;p22"/>
            <p:cNvSpPr/>
            <p:nvPr/>
          </p:nvSpPr>
          <p:spPr>
            <a:xfrm>
              <a:off x="6088025" y="2327500"/>
              <a:ext cx="307150" cy="388350"/>
            </a:xfrm>
            <a:custGeom>
              <a:rect b="b" l="l" r="r" t="t"/>
              <a:pathLst>
                <a:path extrusionOk="0" h="15534" w="12286">
                  <a:moveTo>
                    <a:pt x="6326" y="1"/>
                  </a:moveTo>
                  <a:lnTo>
                    <a:pt x="5960" y="25"/>
                  </a:lnTo>
                  <a:lnTo>
                    <a:pt x="5716" y="74"/>
                  </a:lnTo>
                  <a:lnTo>
                    <a:pt x="5520" y="147"/>
                  </a:lnTo>
                  <a:lnTo>
                    <a:pt x="5374" y="221"/>
                  </a:lnTo>
                  <a:lnTo>
                    <a:pt x="4983" y="1466"/>
                  </a:lnTo>
                  <a:lnTo>
                    <a:pt x="4788" y="2028"/>
                  </a:lnTo>
                  <a:lnTo>
                    <a:pt x="4592" y="2541"/>
                  </a:lnTo>
                  <a:lnTo>
                    <a:pt x="4397" y="3005"/>
                  </a:lnTo>
                  <a:lnTo>
                    <a:pt x="4202" y="3396"/>
                  </a:lnTo>
                  <a:lnTo>
                    <a:pt x="4031" y="3689"/>
                  </a:lnTo>
                  <a:lnTo>
                    <a:pt x="3884" y="3933"/>
                  </a:lnTo>
                  <a:lnTo>
                    <a:pt x="3664" y="4153"/>
                  </a:lnTo>
                  <a:lnTo>
                    <a:pt x="3322" y="4495"/>
                  </a:lnTo>
                  <a:lnTo>
                    <a:pt x="2516" y="5252"/>
                  </a:lnTo>
                  <a:lnTo>
                    <a:pt x="1442" y="6229"/>
                  </a:lnTo>
                  <a:lnTo>
                    <a:pt x="1" y="6229"/>
                  </a:lnTo>
                  <a:lnTo>
                    <a:pt x="1" y="13433"/>
                  </a:lnTo>
                  <a:lnTo>
                    <a:pt x="1515" y="13433"/>
                  </a:lnTo>
                  <a:lnTo>
                    <a:pt x="2004" y="13678"/>
                  </a:lnTo>
                  <a:lnTo>
                    <a:pt x="2687" y="13971"/>
                  </a:lnTo>
                  <a:lnTo>
                    <a:pt x="3567" y="14313"/>
                  </a:lnTo>
                  <a:lnTo>
                    <a:pt x="4544" y="14679"/>
                  </a:lnTo>
                  <a:lnTo>
                    <a:pt x="5594" y="14997"/>
                  </a:lnTo>
                  <a:lnTo>
                    <a:pt x="6131" y="15143"/>
                  </a:lnTo>
                  <a:lnTo>
                    <a:pt x="6668" y="15265"/>
                  </a:lnTo>
                  <a:lnTo>
                    <a:pt x="7181" y="15387"/>
                  </a:lnTo>
                  <a:lnTo>
                    <a:pt x="7694" y="15461"/>
                  </a:lnTo>
                  <a:lnTo>
                    <a:pt x="8158" y="15509"/>
                  </a:lnTo>
                  <a:lnTo>
                    <a:pt x="8622" y="15534"/>
                  </a:lnTo>
                  <a:lnTo>
                    <a:pt x="9404" y="15534"/>
                  </a:lnTo>
                  <a:lnTo>
                    <a:pt x="9819" y="15509"/>
                  </a:lnTo>
                  <a:lnTo>
                    <a:pt x="10210" y="15461"/>
                  </a:lnTo>
                  <a:lnTo>
                    <a:pt x="10552" y="15363"/>
                  </a:lnTo>
                  <a:lnTo>
                    <a:pt x="10723" y="15314"/>
                  </a:lnTo>
                  <a:lnTo>
                    <a:pt x="10845" y="15265"/>
                  </a:lnTo>
                  <a:lnTo>
                    <a:pt x="10967" y="15192"/>
                  </a:lnTo>
                  <a:lnTo>
                    <a:pt x="11064" y="15094"/>
                  </a:lnTo>
                  <a:lnTo>
                    <a:pt x="11113" y="14997"/>
                  </a:lnTo>
                  <a:lnTo>
                    <a:pt x="11162" y="14874"/>
                  </a:lnTo>
                  <a:lnTo>
                    <a:pt x="11235" y="14166"/>
                  </a:lnTo>
                  <a:lnTo>
                    <a:pt x="11211" y="13995"/>
                  </a:lnTo>
                  <a:lnTo>
                    <a:pt x="11162" y="13849"/>
                  </a:lnTo>
                  <a:lnTo>
                    <a:pt x="11064" y="13702"/>
                  </a:lnTo>
                  <a:lnTo>
                    <a:pt x="10918" y="13580"/>
                  </a:lnTo>
                  <a:lnTo>
                    <a:pt x="11040" y="13556"/>
                  </a:lnTo>
                  <a:lnTo>
                    <a:pt x="11162" y="13507"/>
                  </a:lnTo>
                  <a:lnTo>
                    <a:pt x="11284" y="13458"/>
                  </a:lnTo>
                  <a:lnTo>
                    <a:pt x="11382" y="13360"/>
                  </a:lnTo>
                  <a:lnTo>
                    <a:pt x="11455" y="13263"/>
                  </a:lnTo>
                  <a:lnTo>
                    <a:pt x="11528" y="13140"/>
                  </a:lnTo>
                  <a:lnTo>
                    <a:pt x="11577" y="12994"/>
                  </a:lnTo>
                  <a:lnTo>
                    <a:pt x="11602" y="12872"/>
                  </a:lnTo>
                  <a:lnTo>
                    <a:pt x="11675" y="11993"/>
                  </a:lnTo>
                  <a:lnTo>
                    <a:pt x="11675" y="11870"/>
                  </a:lnTo>
                  <a:lnTo>
                    <a:pt x="11675" y="11773"/>
                  </a:lnTo>
                  <a:lnTo>
                    <a:pt x="11651" y="11651"/>
                  </a:lnTo>
                  <a:lnTo>
                    <a:pt x="11602" y="11553"/>
                  </a:lnTo>
                  <a:lnTo>
                    <a:pt x="11480" y="11382"/>
                  </a:lnTo>
                  <a:lnTo>
                    <a:pt x="11406" y="11309"/>
                  </a:lnTo>
                  <a:lnTo>
                    <a:pt x="11333" y="11235"/>
                  </a:lnTo>
                  <a:lnTo>
                    <a:pt x="11455" y="11211"/>
                  </a:lnTo>
                  <a:lnTo>
                    <a:pt x="11553" y="11162"/>
                  </a:lnTo>
                  <a:lnTo>
                    <a:pt x="11651" y="11089"/>
                  </a:lnTo>
                  <a:lnTo>
                    <a:pt x="11748" y="10991"/>
                  </a:lnTo>
                  <a:lnTo>
                    <a:pt x="11822" y="10893"/>
                  </a:lnTo>
                  <a:lnTo>
                    <a:pt x="11870" y="10796"/>
                  </a:lnTo>
                  <a:lnTo>
                    <a:pt x="11919" y="10674"/>
                  </a:lnTo>
                  <a:lnTo>
                    <a:pt x="11944" y="10527"/>
                  </a:lnTo>
                  <a:lnTo>
                    <a:pt x="12017" y="9672"/>
                  </a:lnTo>
                  <a:lnTo>
                    <a:pt x="12017" y="9550"/>
                  </a:lnTo>
                  <a:lnTo>
                    <a:pt x="12017" y="9428"/>
                  </a:lnTo>
                  <a:lnTo>
                    <a:pt x="11993" y="9306"/>
                  </a:lnTo>
                  <a:lnTo>
                    <a:pt x="11944" y="9208"/>
                  </a:lnTo>
                  <a:lnTo>
                    <a:pt x="11895" y="9111"/>
                  </a:lnTo>
                  <a:lnTo>
                    <a:pt x="11822" y="9037"/>
                  </a:lnTo>
                  <a:lnTo>
                    <a:pt x="11748" y="8964"/>
                  </a:lnTo>
                  <a:lnTo>
                    <a:pt x="11651" y="8891"/>
                  </a:lnTo>
                  <a:lnTo>
                    <a:pt x="11748" y="8866"/>
                  </a:lnTo>
                  <a:lnTo>
                    <a:pt x="11846" y="8793"/>
                  </a:lnTo>
                  <a:lnTo>
                    <a:pt x="11944" y="8720"/>
                  </a:lnTo>
                  <a:lnTo>
                    <a:pt x="12017" y="8647"/>
                  </a:lnTo>
                  <a:lnTo>
                    <a:pt x="12090" y="8549"/>
                  </a:lnTo>
                  <a:lnTo>
                    <a:pt x="12139" y="8451"/>
                  </a:lnTo>
                  <a:lnTo>
                    <a:pt x="12163" y="8329"/>
                  </a:lnTo>
                  <a:lnTo>
                    <a:pt x="12188" y="8207"/>
                  </a:lnTo>
                  <a:lnTo>
                    <a:pt x="12286" y="7328"/>
                  </a:lnTo>
                  <a:lnTo>
                    <a:pt x="12261" y="7206"/>
                  </a:lnTo>
                  <a:lnTo>
                    <a:pt x="12237" y="7083"/>
                  </a:lnTo>
                  <a:lnTo>
                    <a:pt x="12188" y="6986"/>
                  </a:lnTo>
                  <a:lnTo>
                    <a:pt x="12139" y="6888"/>
                  </a:lnTo>
                  <a:lnTo>
                    <a:pt x="12066" y="6790"/>
                  </a:lnTo>
                  <a:lnTo>
                    <a:pt x="11968" y="6717"/>
                  </a:lnTo>
                  <a:lnTo>
                    <a:pt x="11748" y="6571"/>
                  </a:lnTo>
                  <a:lnTo>
                    <a:pt x="11504" y="6448"/>
                  </a:lnTo>
                  <a:lnTo>
                    <a:pt x="11211" y="6351"/>
                  </a:lnTo>
                  <a:lnTo>
                    <a:pt x="10893" y="6278"/>
                  </a:lnTo>
                  <a:lnTo>
                    <a:pt x="10576" y="6229"/>
                  </a:lnTo>
                  <a:lnTo>
                    <a:pt x="9892" y="6131"/>
                  </a:lnTo>
                  <a:lnTo>
                    <a:pt x="8842" y="6033"/>
                  </a:lnTo>
                  <a:lnTo>
                    <a:pt x="7596" y="5960"/>
                  </a:lnTo>
                  <a:lnTo>
                    <a:pt x="6326" y="5887"/>
                  </a:lnTo>
                  <a:lnTo>
                    <a:pt x="6497" y="5594"/>
                  </a:lnTo>
                  <a:lnTo>
                    <a:pt x="6644" y="5252"/>
                  </a:lnTo>
                  <a:lnTo>
                    <a:pt x="6790" y="4885"/>
                  </a:lnTo>
                  <a:lnTo>
                    <a:pt x="6888" y="4495"/>
                  </a:lnTo>
                  <a:lnTo>
                    <a:pt x="6986" y="4104"/>
                  </a:lnTo>
                  <a:lnTo>
                    <a:pt x="7083" y="3689"/>
                  </a:lnTo>
                  <a:lnTo>
                    <a:pt x="7181" y="2883"/>
                  </a:lnTo>
                  <a:lnTo>
                    <a:pt x="7254" y="2150"/>
                  </a:lnTo>
                  <a:lnTo>
                    <a:pt x="7303" y="1539"/>
                  </a:lnTo>
                  <a:lnTo>
                    <a:pt x="7303" y="978"/>
                  </a:lnTo>
                  <a:lnTo>
                    <a:pt x="7303" y="807"/>
                  </a:lnTo>
                  <a:lnTo>
                    <a:pt x="7230" y="611"/>
                  </a:lnTo>
                  <a:lnTo>
                    <a:pt x="7157" y="465"/>
                  </a:lnTo>
                  <a:lnTo>
                    <a:pt x="7035" y="318"/>
                  </a:lnTo>
                  <a:lnTo>
                    <a:pt x="6888" y="172"/>
                  </a:lnTo>
                  <a:lnTo>
                    <a:pt x="6717" y="98"/>
                  </a:lnTo>
                  <a:lnTo>
                    <a:pt x="6522" y="25"/>
                  </a:lnTo>
                  <a:lnTo>
                    <a:pt x="6326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191" name="Google Shape;191;p22"/>
          <p:cNvGrpSpPr/>
          <p:nvPr/>
        </p:nvGrpSpPr>
        <p:grpSpPr>
          <a:xfrm>
            <a:off x="768448" y="907026"/>
            <a:ext cx="548704" cy="459891"/>
            <a:chOff x="2599825" y="3689700"/>
            <a:chExt cx="429850" cy="360275"/>
          </a:xfrm>
        </p:grpSpPr>
        <p:sp>
          <p:nvSpPr>
            <p:cNvPr id="192" name="Google Shape;192;p22"/>
            <p:cNvSpPr/>
            <p:nvPr/>
          </p:nvSpPr>
          <p:spPr>
            <a:xfrm>
              <a:off x="2599825" y="3689700"/>
              <a:ext cx="429850" cy="169150"/>
            </a:xfrm>
            <a:custGeom>
              <a:rect b="b" l="l" r="r" t="t"/>
              <a:pathLst>
                <a:path extrusionOk="0" h="6766" w="17194">
                  <a:moveTo>
                    <a:pt x="10160" y="978"/>
                  </a:moveTo>
                  <a:lnTo>
                    <a:pt x="10258" y="1002"/>
                  </a:lnTo>
                  <a:lnTo>
                    <a:pt x="10355" y="1026"/>
                  </a:lnTo>
                  <a:lnTo>
                    <a:pt x="10429" y="1075"/>
                  </a:lnTo>
                  <a:lnTo>
                    <a:pt x="10502" y="1124"/>
                  </a:lnTo>
                  <a:lnTo>
                    <a:pt x="10575" y="1197"/>
                  </a:lnTo>
                  <a:lnTo>
                    <a:pt x="10600" y="1295"/>
                  </a:lnTo>
                  <a:lnTo>
                    <a:pt x="10649" y="1368"/>
                  </a:lnTo>
                  <a:lnTo>
                    <a:pt x="10649" y="1466"/>
                  </a:lnTo>
                  <a:lnTo>
                    <a:pt x="10649" y="1881"/>
                  </a:lnTo>
                  <a:lnTo>
                    <a:pt x="6545" y="1881"/>
                  </a:lnTo>
                  <a:lnTo>
                    <a:pt x="6545" y="1466"/>
                  </a:lnTo>
                  <a:lnTo>
                    <a:pt x="6545" y="1368"/>
                  </a:lnTo>
                  <a:lnTo>
                    <a:pt x="6594" y="1295"/>
                  </a:lnTo>
                  <a:lnTo>
                    <a:pt x="6619" y="1197"/>
                  </a:lnTo>
                  <a:lnTo>
                    <a:pt x="6692" y="1124"/>
                  </a:lnTo>
                  <a:lnTo>
                    <a:pt x="6765" y="1075"/>
                  </a:lnTo>
                  <a:lnTo>
                    <a:pt x="6839" y="1026"/>
                  </a:lnTo>
                  <a:lnTo>
                    <a:pt x="6936" y="1002"/>
                  </a:lnTo>
                  <a:lnTo>
                    <a:pt x="7034" y="978"/>
                  </a:lnTo>
                  <a:close/>
                  <a:moveTo>
                    <a:pt x="7034" y="1"/>
                  </a:moveTo>
                  <a:lnTo>
                    <a:pt x="6887" y="25"/>
                  </a:lnTo>
                  <a:lnTo>
                    <a:pt x="6741" y="50"/>
                  </a:lnTo>
                  <a:lnTo>
                    <a:pt x="6472" y="123"/>
                  </a:lnTo>
                  <a:lnTo>
                    <a:pt x="6204" y="269"/>
                  </a:lnTo>
                  <a:lnTo>
                    <a:pt x="6008" y="440"/>
                  </a:lnTo>
                  <a:lnTo>
                    <a:pt x="5813" y="660"/>
                  </a:lnTo>
                  <a:lnTo>
                    <a:pt x="5691" y="904"/>
                  </a:lnTo>
                  <a:lnTo>
                    <a:pt x="5593" y="1173"/>
                  </a:lnTo>
                  <a:lnTo>
                    <a:pt x="5569" y="1320"/>
                  </a:lnTo>
                  <a:lnTo>
                    <a:pt x="5569" y="1466"/>
                  </a:lnTo>
                  <a:lnTo>
                    <a:pt x="5569" y="1881"/>
                  </a:lnTo>
                  <a:lnTo>
                    <a:pt x="391" y="1881"/>
                  </a:lnTo>
                  <a:lnTo>
                    <a:pt x="293" y="1906"/>
                  </a:lnTo>
                  <a:lnTo>
                    <a:pt x="220" y="1955"/>
                  </a:lnTo>
                  <a:lnTo>
                    <a:pt x="147" y="2028"/>
                  </a:lnTo>
                  <a:lnTo>
                    <a:pt x="73" y="2077"/>
                  </a:lnTo>
                  <a:lnTo>
                    <a:pt x="49" y="2174"/>
                  </a:lnTo>
                  <a:lnTo>
                    <a:pt x="0" y="2272"/>
                  </a:lnTo>
                  <a:lnTo>
                    <a:pt x="0" y="2370"/>
                  </a:lnTo>
                  <a:lnTo>
                    <a:pt x="0" y="5789"/>
                  </a:lnTo>
                  <a:lnTo>
                    <a:pt x="24" y="5984"/>
                  </a:lnTo>
                  <a:lnTo>
                    <a:pt x="73" y="6155"/>
                  </a:lnTo>
                  <a:lnTo>
                    <a:pt x="171" y="6326"/>
                  </a:lnTo>
                  <a:lnTo>
                    <a:pt x="293" y="6473"/>
                  </a:lnTo>
                  <a:lnTo>
                    <a:pt x="440" y="6595"/>
                  </a:lnTo>
                  <a:lnTo>
                    <a:pt x="586" y="6693"/>
                  </a:lnTo>
                  <a:lnTo>
                    <a:pt x="782" y="6741"/>
                  </a:lnTo>
                  <a:lnTo>
                    <a:pt x="977" y="6766"/>
                  </a:lnTo>
                  <a:lnTo>
                    <a:pt x="7742" y="6766"/>
                  </a:lnTo>
                  <a:lnTo>
                    <a:pt x="7742" y="6155"/>
                  </a:lnTo>
                  <a:lnTo>
                    <a:pt x="7767" y="6058"/>
                  </a:lnTo>
                  <a:lnTo>
                    <a:pt x="7791" y="5984"/>
                  </a:lnTo>
                  <a:lnTo>
                    <a:pt x="7840" y="5887"/>
                  </a:lnTo>
                  <a:lnTo>
                    <a:pt x="7889" y="5813"/>
                  </a:lnTo>
                  <a:lnTo>
                    <a:pt x="7962" y="5765"/>
                  </a:lnTo>
                  <a:lnTo>
                    <a:pt x="8060" y="5716"/>
                  </a:lnTo>
                  <a:lnTo>
                    <a:pt x="8133" y="5691"/>
                  </a:lnTo>
                  <a:lnTo>
                    <a:pt x="8231" y="5667"/>
                  </a:lnTo>
                  <a:lnTo>
                    <a:pt x="8963" y="5667"/>
                  </a:lnTo>
                  <a:lnTo>
                    <a:pt x="9061" y="5691"/>
                  </a:lnTo>
                  <a:lnTo>
                    <a:pt x="9134" y="5716"/>
                  </a:lnTo>
                  <a:lnTo>
                    <a:pt x="9232" y="5765"/>
                  </a:lnTo>
                  <a:lnTo>
                    <a:pt x="9305" y="5813"/>
                  </a:lnTo>
                  <a:lnTo>
                    <a:pt x="9354" y="5887"/>
                  </a:lnTo>
                  <a:lnTo>
                    <a:pt x="9403" y="5984"/>
                  </a:lnTo>
                  <a:lnTo>
                    <a:pt x="9427" y="6058"/>
                  </a:lnTo>
                  <a:lnTo>
                    <a:pt x="9452" y="6155"/>
                  </a:lnTo>
                  <a:lnTo>
                    <a:pt x="9452" y="6766"/>
                  </a:lnTo>
                  <a:lnTo>
                    <a:pt x="16217" y="6766"/>
                  </a:lnTo>
                  <a:lnTo>
                    <a:pt x="16412" y="6741"/>
                  </a:lnTo>
                  <a:lnTo>
                    <a:pt x="16608" y="6693"/>
                  </a:lnTo>
                  <a:lnTo>
                    <a:pt x="16754" y="6595"/>
                  </a:lnTo>
                  <a:lnTo>
                    <a:pt x="16901" y="6473"/>
                  </a:lnTo>
                  <a:lnTo>
                    <a:pt x="17023" y="6326"/>
                  </a:lnTo>
                  <a:lnTo>
                    <a:pt x="17121" y="6155"/>
                  </a:lnTo>
                  <a:lnTo>
                    <a:pt x="17169" y="5984"/>
                  </a:lnTo>
                  <a:lnTo>
                    <a:pt x="17194" y="5789"/>
                  </a:lnTo>
                  <a:lnTo>
                    <a:pt x="17194" y="2370"/>
                  </a:lnTo>
                  <a:lnTo>
                    <a:pt x="17194" y="2272"/>
                  </a:lnTo>
                  <a:lnTo>
                    <a:pt x="17145" y="2174"/>
                  </a:lnTo>
                  <a:lnTo>
                    <a:pt x="17121" y="2077"/>
                  </a:lnTo>
                  <a:lnTo>
                    <a:pt x="17047" y="2028"/>
                  </a:lnTo>
                  <a:lnTo>
                    <a:pt x="16974" y="1955"/>
                  </a:lnTo>
                  <a:lnTo>
                    <a:pt x="16901" y="1906"/>
                  </a:lnTo>
                  <a:lnTo>
                    <a:pt x="16803" y="1881"/>
                  </a:lnTo>
                  <a:lnTo>
                    <a:pt x="11625" y="1881"/>
                  </a:lnTo>
                  <a:lnTo>
                    <a:pt x="11625" y="1466"/>
                  </a:lnTo>
                  <a:lnTo>
                    <a:pt x="11625" y="1320"/>
                  </a:lnTo>
                  <a:lnTo>
                    <a:pt x="11601" y="1173"/>
                  </a:lnTo>
                  <a:lnTo>
                    <a:pt x="11503" y="904"/>
                  </a:lnTo>
                  <a:lnTo>
                    <a:pt x="11381" y="660"/>
                  </a:lnTo>
                  <a:lnTo>
                    <a:pt x="11186" y="440"/>
                  </a:lnTo>
                  <a:lnTo>
                    <a:pt x="10990" y="269"/>
                  </a:lnTo>
                  <a:lnTo>
                    <a:pt x="10722" y="123"/>
                  </a:lnTo>
                  <a:lnTo>
                    <a:pt x="10453" y="50"/>
                  </a:lnTo>
                  <a:lnTo>
                    <a:pt x="10307" y="25"/>
                  </a:lnTo>
                  <a:lnTo>
                    <a:pt x="10160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93" name="Google Shape;193;p22"/>
            <p:cNvSpPr/>
            <p:nvPr/>
          </p:nvSpPr>
          <p:spPr>
            <a:xfrm>
              <a:off x="2599825" y="3861275"/>
              <a:ext cx="429850" cy="188700"/>
            </a:xfrm>
            <a:custGeom>
              <a:rect b="b" l="l" r="r" t="t"/>
              <a:pathLst>
                <a:path extrusionOk="0" h="7548" w="17194">
                  <a:moveTo>
                    <a:pt x="0" y="1"/>
                  </a:moveTo>
                  <a:lnTo>
                    <a:pt x="0" y="7059"/>
                  </a:lnTo>
                  <a:lnTo>
                    <a:pt x="0" y="7157"/>
                  </a:lnTo>
                  <a:lnTo>
                    <a:pt x="49" y="7230"/>
                  </a:lnTo>
                  <a:lnTo>
                    <a:pt x="73" y="7327"/>
                  </a:lnTo>
                  <a:lnTo>
                    <a:pt x="147" y="7401"/>
                  </a:lnTo>
                  <a:lnTo>
                    <a:pt x="220" y="7450"/>
                  </a:lnTo>
                  <a:lnTo>
                    <a:pt x="293" y="7498"/>
                  </a:lnTo>
                  <a:lnTo>
                    <a:pt x="391" y="7523"/>
                  </a:lnTo>
                  <a:lnTo>
                    <a:pt x="489" y="7547"/>
                  </a:lnTo>
                  <a:lnTo>
                    <a:pt x="16705" y="7547"/>
                  </a:lnTo>
                  <a:lnTo>
                    <a:pt x="16803" y="7523"/>
                  </a:lnTo>
                  <a:lnTo>
                    <a:pt x="16901" y="7498"/>
                  </a:lnTo>
                  <a:lnTo>
                    <a:pt x="16974" y="7450"/>
                  </a:lnTo>
                  <a:lnTo>
                    <a:pt x="17047" y="7401"/>
                  </a:lnTo>
                  <a:lnTo>
                    <a:pt x="17121" y="7327"/>
                  </a:lnTo>
                  <a:lnTo>
                    <a:pt x="17145" y="7230"/>
                  </a:lnTo>
                  <a:lnTo>
                    <a:pt x="17194" y="7157"/>
                  </a:lnTo>
                  <a:lnTo>
                    <a:pt x="17194" y="7059"/>
                  </a:lnTo>
                  <a:lnTo>
                    <a:pt x="17194" y="1"/>
                  </a:lnTo>
                  <a:lnTo>
                    <a:pt x="16974" y="172"/>
                  </a:lnTo>
                  <a:lnTo>
                    <a:pt x="16754" y="294"/>
                  </a:lnTo>
                  <a:lnTo>
                    <a:pt x="16486" y="367"/>
                  </a:lnTo>
                  <a:lnTo>
                    <a:pt x="16217" y="391"/>
                  </a:lnTo>
                  <a:lnTo>
                    <a:pt x="9452" y="391"/>
                  </a:lnTo>
                  <a:lnTo>
                    <a:pt x="9452" y="855"/>
                  </a:lnTo>
                  <a:lnTo>
                    <a:pt x="9427" y="953"/>
                  </a:lnTo>
                  <a:lnTo>
                    <a:pt x="9403" y="1051"/>
                  </a:lnTo>
                  <a:lnTo>
                    <a:pt x="9354" y="1148"/>
                  </a:lnTo>
                  <a:lnTo>
                    <a:pt x="9305" y="1197"/>
                  </a:lnTo>
                  <a:lnTo>
                    <a:pt x="9232" y="1271"/>
                  </a:lnTo>
                  <a:lnTo>
                    <a:pt x="9134" y="1319"/>
                  </a:lnTo>
                  <a:lnTo>
                    <a:pt x="9061" y="1344"/>
                  </a:lnTo>
                  <a:lnTo>
                    <a:pt x="8133" y="1344"/>
                  </a:lnTo>
                  <a:lnTo>
                    <a:pt x="8060" y="1319"/>
                  </a:lnTo>
                  <a:lnTo>
                    <a:pt x="7962" y="1271"/>
                  </a:lnTo>
                  <a:lnTo>
                    <a:pt x="7889" y="1197"/>
                  </a:lnTo>
                  <a:lnTo>
                    <a:pt x="7840" y="1148"/>
                  </a:lnTo>
                  <a:lnTo>
                    <a:pt x="7791" y="1051"/>
                  </a:lnTo>
                  <a:lnTo>
                    <a:pt x="7767" y="953"/>
                  </a:lnTo>
                  <a:lnTo>
                    <a:pt x="7742" y="855"/>
                  </a:lnTo>
                  <a:lnTo>
                    <a:pt x="7742" y="391"/>
                  </a:lnTo>
                  <a:lnTo>
                    <a:pt x="977" y="391"/>
                  </a:lnTo>
                  <a:lnTo>
                    <a:pt x="708" y="367"/>
                  </a:lnTo>
                  <a:lnTo>
                    <a:pt x="440" y="294"/>
                  </a:lnTo>
                  <a:lnTo>
                    <a:pt x="220" y="172"/>
                  </a:lnTo>
                  <a:lnTo>
                    <a:pt x="0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7" name="Shape 1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Google Shape;198;p23"/>
          <p:cNvSpPr txBox="1"/>
          <p:nvPr>
            <p:ph type="title"/>
          </p:nvPr>
        </p:nvSpPr>
        <p:spPr>
          <a:xfrm>
            <a:off x="737850" y="517525"/>
            <a:ext cx="6034500" cy="7443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Our process is easy</a:t>
            </a:r>
            <a:endParaRPr/>
          </a:p>
        </p:txBody>
      </p:sp>
      <p:sp>
        <p:nvSpPr>
          <p:cNvPr id="199" name="Google Shape;199;p23"/>
          <p:cNvSpPr txBox="1"/>
          <p:nvPr>
            <p:ph idx="12" type="sldNum"/>
          </p:nvPr>
        </p:nvSpPr>
        <p:spPr>
          <a:xfrm>
            <a:off x="8480584" y="4749851"/>
            <a:ext cx="548700" cy="393600"/>
          </a:xfrm>
          <a:prstGeom prst="rect">
            <a:avLst/>
          </a:prstGeom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  <p:grpSp>
        <p:nvGrpSpPr>
          <p:cNvPr id="200" name="Google Shape;200;p23"/>
          <p:cNvGrpSpPr/>
          <p:nvPr/>
        </p:nvGrpSpPr>
        <p:grpSpPr>
          <a:xfrm>
            <a:off x="497897" y="2367800"/>
            <a:ext cx="2396741" cy="1289700"/>
            <a:chOff x="878897" y="1986800"/>
            <a:chExt cx="2396741" cy="1289700"/>
          </a:xfrm>
        </p:grpSpPr>
        <p:sp>
          <p:nvSpPr>
            <p:cNvPr id="201" name="Google Shape;201;p23"/>
            <p:cNvSpPr txBox="1"/>
            <p:nvPr/>
          </p:nvSpPr>
          <p:spPr>
            <a:xfrm>
              <a:off x="878897" y="1986800"/>
              <a:ext cx="1568700" cy="12897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200">
                  <a:solidFill>
                    <a:schemeClr val="dk1"/>
                  </a:solidFill>
                  <a:latin typeface="Lato"/>
                  <a:ea typeface="Lato"/>
                  <a:cs typeface="Lato"/>
                  <a:sym typeface="Lato"/>
                </a:rPr>
                <a:t>Vestibulum congue tempus</a:t>
              </a:r>
              <a:endParaRPr b="1" sz="12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endParaRPr>
            </a:p>
            <a:p>
              <a:pPr indent="0" lvl="0" marL="0" rtl="0" algn="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1" sz="8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endParaRPr>
            </a:p>
            <a:p>
              <a:pPr indent="0" lvl="0" marL="0" rtl="0" algn="r">
                <a:spcBef>
                  <a:spcPts val="0"/>
                </a:spcBef>
                <a:spcAft>
                  <a:spcPts val="1600"/>
                </a:spcAft>
                <a:buNone/>
              </a:pPr>
              <a:r>
                <a:rPr lang="en" sz="800">
                  <a:solidFill>
                    <a:schemeClr val="dk1"/>
                  </a:solidFill>
                  <a:latin typeface="Lato"/>
                  <a:ea typeface="Lato"/>
                  <a:cs typeface="Lato"/>
                  <a:sym typeface="Lato"/>
                </a:rPr>
                <a:t>Lorem ipsum dolor sit amet, consectetur adipiscing elit, sed do eiusmod tempor. Donec facilisis lacus eget mauris.</a:t>
              </a:r>
              <a:endParaRPr b="1" sz="8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endParaRPr>
            </a:p>
          </p:txBody>
        </p:sp>
        <p:cxnSp>
          <p:nvCxnSpPr>
            <p:cNvPr id="202" name="Google Shape;202;p23"/>
            <p:cNvCxnSpPr/>
            <p:nvPr/>
          </p:nvCxnSpPr>
          <p:spPr>
            <a:xfrm rot="10800000">
              <a:off x="2642038" y="2647950"/>
              <a:ext cx="633600" cy="0"/>
            </a:xfrm>
            <a:prstGeom prst="straightConnector1">
              <a:avLst/>
            </a:prstGeom>
            <a:noFill/>
            <a:ln cap="flat" cmpd="sng" w="9525">
              <a:solidFill>
                <a:schemeClr val="accent3"/>
              </a:solidFill>
              <a:prstDash val="solid"/>
              <a:round/>
              <a:headEnd len="sm" w="sm" type="none"/>
              <a:tailEnd len="med" w="med" type="oval"/>
            </a:ln>
          </p:spPr>
        </p:cxnSp>
      </p:grpSp>
      <p:grpSp>
        <p:nvGrpSpPr>
          <p:cNvPr id="203" name="Google Shape;203;p23"/>
          <p:cNvGrpSpPr/>
          <p:nvPr/>
        </p:nvGrpSpPr>
        <p:grpSpPr>
          <a:xfrm>
            <a:off x="4828948" y="1441350"/>
            <a:ext cx="2788866" cy="1289700"/>
            <a:chOff x="5209838" y="1060350"/>
            <a:chExt cx="3610650" cy="1289700"/>
          </a:xfrm>
        </p:grpSpPr>
        <p:sp>
          <p:nvSpPr>
            <p:cNvPr id="204" name="Google Shape;204;p23"/>
            <p:cNvSpPr txBox="1"/>
            <p:nvPr/>
          </p:nvSpPr>
          <p:spPr>
            <a:xfrm>
              <a:off x="6696488" y="1060350"/>
              <a:ext cx="2124000" cy="12897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200">
                  <a:solidFill>
                    <a:schemeClr val="dk1"/>
                  </a:solidFill>
                  <a:latin typeface="Lato"/>
                  <a:ea typeface="Lato"/>
                  <a:cs typeface="Lato"/>
                  <a:sym typeface="Lato"/>
                </a:rPr>
                <a:t>Vestibulum congue tempus</a:t>
              </a:r>
              <a:endParaRPr b="1" sz="12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endParaRPr>
            </a:p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1" sz="8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endParaRPr>
            </a:p>
            <a:p>
              <a:pPr indent="0" lvl="0" marL="0" rtl="0" algn="l">
                <a:spcBef>
                  <a:spcPts val="0"/>
                </a:spcBef>
                <a:spcAft>
                  <a:spcPts val="1600"/>
                </a:spcAft>
                <a:buNone/>
              </a:pPr>
              <a:r>
                <a:rPr lang="en" sz="800">
                  <a:solidFill>
                    <a:schemeClr val="dk1"/>
                  </a:solidFill>
                  <a:latin typeface="Lato"/>
                  <a:ea typeface="Lato"/>
                  <a:cs typeface="Lato"/>
                  <a:sym typeface="Lato"/>
                </a:rPr>
                <a:t>Lorem ipsum dolor sit amet, consectetur adipiscing elit, sed do eiusmod tempor. Donec facilisis lacus eget mauris.</a:t>
              </a:r>
              <a:endParaRPr b="1" sz="8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endParaRPr>
            </a:p>
          </p:txBody>
        </p:sp>
        <p:cxnSp>
          <p:nvCxnSpPr>
            <p:cNvPr id="205" name="Google Shape;205;p23"/>
            <p:cNvCxnSpPr/>
            <p:nvPr/>
          </p:nvCxnSpPr>
          <p:spPr>
            <a:xfrm>
              <a:off x="5209838" y="1705200"/>
              <a:ext cx="1286700" cy="0"/>
            </a:xfrm>
            <a:prstGeom prst="straightConnector1">
              <a:avLst/>
            </a:prstGeom>
            <a:noFill/>
            <a:ln cap="flat" cmpd="sng" w="9525">
              <a:solidFill>
                <a:schemeClr val="accent1"/>
              </a:solidFill>
              <a:prstDash val="solid"/>
              <a:round/>
              <a:headEnd len="sm" w="sm" type="none"/>
              <a:tailEnd len="med" w="med" type="oval"/>
            </a:ln>
          </p:spPr>
        </p:cxnSp>
      </p:grpSp>
      <p:grpSp>
        <p:nvGrpSpPr>
          <p:cNvPr id="206" name="Google Shape;206;p23"/>
          <p:cNvGrpSpPr/>
          <p:nvPr/>
        </p:nvGrpSpPr>
        <p:grpSpPr>
          <a:xfrm>
            <a:off x="4828948" y="3401450"/>
            <a:ext cx="2788866" cy="1289700"/>
            <a:chOff x="5209838" y="3020450"/>
            <a:chExt cx="3610650" cy="1289700"/>
          </a:xfrm>
        </p:grpSpPr>
        <p:sp>
          <p:nvSpPr>
            <p:cNvPr id="207" name="Google Shape;207;p23"/>
            <p:cNvSpPr txBox="1"/>
            <p:nvPr/>
          </p:nvSpPr>
          <p:spPr>
            <a:xfrm>
              <a:off x="6696488" y="3020450"/>
              <a:ext cx="2124000" cy="12897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200">
                  <a:solidFill>
                    <a:schemeClr val="dk1"/>
                  </a:solidFill>
                  <a:latin typeface="Lato"/>
                  <a:ea typeface="Lato"/>
                  <a:cs typeface="Lato"/>
                  <a:sym typeface="Lato"/>
                </a:rPr>
                <a:t>Vestibulum congue tempus</a:t>
              </a:r>
              <a:endParaRPr b="1" sz="12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endParaRPr>
            </a:p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1" sz="8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endParaRPr>
            </a:p>
            <a:p>
              <a:pPr indent="0" lvl="0" marL="0" rtl="0" algn="l">
                <a:spcBef>
                  <a:spcPts val="0"/>
                </a:spcBef>
                <a:spcAft>
                  <a:spcPts val="1600"/>
                </a:spcAft>
                <a:buNone/>
              </a:pPr>
              <a:r>
                <a:rPr lang="en" sz="800">
                  <a:solidFill>
                    <a:schemeClr val="dk1"/>
                  </a:solidFill>
                  <a:latin typeface="Lato"/>
                  <a:ea typeface="Lato"/>
                  <a:cs typeface="Lato"/>
                  <a:sym typeface="Lato"/>
                </a:rPr>
                <a:t>Lorem ipsum dolor sit amet, consectetur adipiscing elit, sed do eiusmod tempor. Donec facilisis lacus eget mauris.</a:t>
              </a:r>
              <a:endParaRPr b="1" sz="8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endParaRPr>
            </a:p>
          </p:txBody>
        </p:sp>
        <p:cxnSp>
          <p:nvCxnSpPr>
            <p:cNvPr id="208" name="Google Shape;208;p23"/>
            <p:cNvCxnSpPr/>
            <p:nvPr/>
          </p:nvCxnSpPr>
          <p:spPr>
            <a:xfrm>
              <a:off x="5209838" y="3648300"/>
              <a:ext cx="1286700" cy="0"/>
            </a:xfrm>
            <a:prstGeom prst="straightConnector1">
              <a:avLst/>
            </a:prstGeom>
            <a:noFill/>
            <a:ln cap="flat" cmpd="sng" w="9525">
              <a:solidFill>
                <a:schemeClr val="accent3"/>
              </a:solidFill>
              <a:prstDash val="solid"/>
              <a:round/>
              <a:headEnd len="sm" w="sm" type="none"/>
              <a:tailEnd len="med" w="med" type="oval"/>
            </a:ln>
          </p:spPr>
        </p:cxnSp>
      </p:grpSp>
      <p:grpSp>
        <p:nvGrpSpPr>
          <p:cNvPr id="209" name="Google Shape;209;p23"/>
          <p:cNvGrpSpPr/>
          <p:nvPr/>
        </p:nvGrpSpPr>
        <p:grpSpPr>
          <a:xfrm>
            <a:off x="2281213" y="1109463"/>
            <a:ext cx="3814835" cy="3790597"/>
            <a:chOff x="2662213" y="676344"/>
            <a:chExt cx="3814835" cy="3790597"/>
          </a:xfrm>
        </p:grpSpPr>
        <p:sp>
          <p:nvSpPr>
            <p:cNvPr id="210" name="Google Shape;210;p23"/>
            <p:cNvSpPr/>
            <p:nvPr/>
          </p:nvSpPr>
          <p:spPr>
            <a:xfrm rot="3600185">
              <a:off x="3169983" y="1184511"/>
              <a:ext cx="2774659" cy="2774659"/>
            </a:xfrm>
            <a:prstGeom prst="blockArc">
              <a:avLst>
                <a:gd fmla="val 12622480" name="adj1"/>
                <a:gd fmla="val 19781569" name="adj2"/>
                <a:gd fmla="val 20773" name="adj3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11" name="Google Shape;211;p23"/>
            <p:cNvSpPr/>
            <p:nvPr/>
          </p:nvSpPr>
          <p:spPr>
            <a:xfrm rot="10800000">
              <a:off x="3183490" y="1163229"/>
              <a:ext cx="2774700" cy="2774700"/>
            </a:xfrm>
            <a:prstGeom prst="blockArc">
              <a:avLst>
                <a:gd fmla="val 12622480" name="adj1"/>
                <a:gd fmla="val 19662822" name="adj2"/>
                <a:gd fmla="val 20729" name="adj3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12" name="Google Shape;212;p23"/>
            <p:cNvSpPr/>
            <p:nvPr/>
          </p:nvSpPr>
          <p:spPr>
            <a:xfrm rot="-3600185">
              <a:off x="3194618" y="1184114"/>
              <a:ext cx="2774659" cy="2774659"/>
            </a:xfrm>
            <a:prstGeom prst="blockArc">
              <a:avLst>
                <a:gd fmla="val 12622480" name="adj1"/>
                <a:gd fmla="val 19703271" name="adj2"/>
                <a:gd fmla="val 20851" name="adj3"/>
              </a:avLst>
            </a:prstGeom>
            <a:solidFill>
              <a:schemeClr val="accent4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213" name="Google Shape;213;p23"/>
            <p:cNvGrpSpPr/>
            <p:nvPr/>
          </p:nvGrpSpPr>
          <p:grpSpPr>
            <a:xfrm rot="-7200165">
              <a:off x="3337679" y="2826785"/>
              <a:ext cx="585011" cy="585536"/>
              <a:chOff x="1967628" y="812211"/>
              <a:chExt cx="588000" cy="588000"/>
            </a:xfrm>
          </p:grpSpPr>
          <p:sp>
            <p:nvSpPr>
              <p:cNvPr id="214" name="Google Shape;214;p23"/>
              <p:cNvSpPr/>
              <p:nvPr/>
            </p:nvSpPr>
            <p:spPr>
              <a:xfrm rot="39023">
                <a:off x="1970909" y="815492"/>
                <a:ext cx="581437" cy="581437"/>
              </a:xfrm>
              <a:prstGeom prst="pie">
                <a:avLst>
                  <a:gd fmla="val 6190354" name="adj1"/>
                  <a:gd fmla="val 14996165" name="adj2"/>
                </a:avLst>
              </a:prstGeom>
              <a:solidFill>
                <a:schemeClr val="accent4"/>
              </a:solidFill>
              <a:ln>
                <a:noFill/>
              </a:ln>
              <a:effectLst>
                <a:outerShdw blurRad="142875" rotWithShape="0" algn="bl">
                  <a:srgbClr val="000000">
                    <a:alpha val="43000"/>
                  </a:srgbClr>
                </a:outerShdw>
              </a:effectLst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5" name="Google Shape;215;p23"/>
              <p:cNvSpPr/>
              <p:nvPr/>
            </p:nvSpPr>
            <p:spPr>
              <a:xfrm rot="10800000">
                <a:off x="1970875" y="815525"/>
                <a:ext cx="581400" cy="581400"/>
              </a:xfrm>
              <a:prstGeom prst="pie">
                <a:avLst>
                  <a:gd fmla="val 4028252" name="adj1"/>
                  <a:gd fmla="val 17183677" name="adj2"/>
                </a:avLst>
              </a:prstGeom>
              <a:solidFill>
                <a:schemeClr val="accent4"/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16" name="Google Shape;216;p23"/>
            <p:cNvGrpSpPr/>
            <p:nvPr/>
          </p:nvGrpSpPr>
          <p:grpSpPr>
            <a:xfrm>
              <a:off x="4264097" y="1180331"/>
              <a:ext cx="585001" cy="585530"/>
              <a:chOff x="1970048" y="811613"/>
              <a:chExt cx="588000" cy="588000"/>
            </a:xfrm>
          </p:grpSpPr>
          <p:sp>
            <p:nvSpPr>
              <p:cNvPr id="217" name="Google Shape;217;p23"/>
              <p:cNvSpPr/>
              <p:nvPr/>
            </p:nvSpPr>
            <p:spPr>
              <a:xfrm rot="39023">
                <a:off x="1973329" y="814894"/>
                <a:ext cx="581437" cy="581437"/>
              </a:xfrm>
              <a:prstGeom prst="pie">
                <a:avLst>
                  <a:gd fmla="val 6190354" name="adj1"/>
                  <a:gd fmla="val 14996165" name="adj2"/>
                </a:avLst>
              </a:prstGeom>
              <a:solidFill>
                <a:schemeClr val="accent1"/>
              </a:solidFill>
              <a:ln>
                <a:noFill/>
              </a:ln>
              <a:effectLst>
                <a:outerShdw blurRad="142875" rotWithShape="0" algn="bl">
                  <a:srgbClr val="000000">
                    <a:alpha val="43000"/>
                  </a:srgbClr>
                </a:outerShdw>
              </a:effectLst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8" name="Google Shape;218;p23"/>
              <p:cNvSpPr/>
              <p:nvPr/>
            </p:nvSpPr>
            <p:spPr>
              <a:xfrm rot="10800000">
                <a:off x="1973295" y="814927"/>
                <a:ext cx="581400" cy="581400"/>
              </a:xfrm>
              <a:prstGeom prst="pie">
                <a:avLst>
                  <a:gd fmla="val 4028252" name="adj1"/>
                  <a:gd fmla="val 17183677" name="adj2"/>
                </a:avLst>
              </a:prstGeom>
              <a:solidFill>
                <a:schemeClr val="accent1"/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19" name="Google Shape;219;p23"/>
            <p:cNvGrpSpPr/>
            <p:nvPr/>
          </p:nvGrpSpPr>
          <p:grpSpPr>
            <a:xfrm rot="7200165">
              <a:off x="5229930" y="2804716"/>
              <a:ext cx="585011" cy="585536"/>
              <a:chOff x="1977085" y="811649"/>
              <a:chExt cx="588000" cy="588000"/>
            </a:xfrm>
          </p:grpSpPr>
          <p:sp>
            <p:nvSpPr>
              <p:cNvPr id="220" name="Google Shape;220;p23"/>
              <p:cNvSpPr/>
              <p:nvPr/>
            </p:nvSpPr>
            <p:spPr>
              <a:xfrm rot="39023">
                <a:off x="1980366" y="814930"/>
                <a:ext cx="581437" cy="581437"/>
              </a:xfrm>
              <a:prstGeom prst="pie">
                <a:avLst>
                  <a:gd fmla="val 6190354" name="adj1"/>
                  <a:gd fmla="val 14996165" name="adj2"/>
                </a:avLst>
              </a:prstGeom>
              <a:solidFill>
                <a:schemeClr val="accent3"/>
              </a:solidFill>
              <a:ln>
                <a:noFill/>
              </a:ln>
              <a:effectLst>
                <a:outerShdw blurRad="142875" rotWithShape="0" algn="bl">
                  <a:srgbClr val="000000">
                    <a:alpha val="43000"/>
                  </a:srgbClr>
                </a:outerShdw>
              </a:effectLst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1" name="Google Shape;221;p23"/>
              <p:cNvSpPr/>
              <p:nvPr/>
            </p:nvSpPr>
            <p:spPr>
              <a:xfrm rot="10800000">
                <a:off x="1980332" y="814963"/>
                <a:ext cx="581400" cy="581400"/>
              </a:xfrm>
              <a:prstGeom prst="pie">
                <a:avLst>
                  <a:gd fmla="val 4028252" name="adj1"/>
                  <a:gd fmla="val 17183677" name="adj2"/>
                </a:avLst>
              </a:prstGeom>
              <a:solidFill>
                <a:schemeClr val="accent3"/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sp>
          <p:nvSpPr>
            <p:cNvPr id="222" name="Google Shape;222;p23"/>
            <p:cNvSpPr txBox="1"/>
            <p:nvPr/>
          </p:nvSpPr>
          <p:spPr>
            <a:xfrm>
              <a:off x="4334550" y="1255312"/>
              <a:ext cx="509100" cy="2670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600">
                  <a:solidFill>
                    <a:srgbClr val="FFFFFF"/>
                  </a:solidFill>
                  <a:latin typeface="Lato"/>
                  <a:ea typeface="Lato"/>
                  <a:cs typeface="Lato"/>
                  <a:sym typeface="Lato"/>
                </a:rPr>
                <a:t>03 </a:t>
              </a:r>
              <a:endParaRPr b="1" sz="1600">
                <a:solidFill>
                  <a:srgbClr val="FFFFFF"/>
                </a:solidFill>
                <a:latin typeface="Lato"/>
                <a:ea typeface="Lato"/>
                <a:cs typeface="Lato"/>
                <a:sym typeface="Lato"/>
              </a:endParaRPr>
            </a:p>
          </p:txBody>
        </p:sp>
        <p:sp>
          <p:nvSpPr>
            <p:cNvPr id="223" name="Google Shape;223;p23"/>
            <p:cNvSpPr txBox="1"/>
            <p:nvPr/>
          </p:nvSpPr>
          <p:spPr>
            <a:xfrm>
              <a:off x="3375648" y="2887440"/>
              <a:ext cx="509100" cy="2670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600">
                  <a:solidFill>
                    <a:srgbClr val="FFFFFF"/>
                  </a:solidFill>
                  <a:latin typeface="Lato"/>
                  <a:ea typeface="Lato"/>
                  <a:cs typeface="Lato"/>
                  <a:sym typeface="Lato"/>
                </a:rPr>
                <a:t>01 </a:t>
              </a:r>
              <a:endParaRPr b="1" sz="1600">
                <a:solidFill>
                  <a:srgbClr val="FFFFFF"/>
                </a:solidFill>
                <a:latin typeface="Lato"/>
                <a:ea typeface="Lato"/>
                <a:cs typeface="Lato"/>
                <a:sym typeface="Lato"/>
              </a:endParaRPr>
            </a:p>
          </p:txBody>
        </p:sp>
        <p:sp>
          <p:nvSpPr>
            <p:cNvPr id="224" name="Google Shape;224;p23"/>
            <p:cNvSpPr txBox="1"/>
            <p:nvPr/>
          </p:nvSpPr>
          <p:spPr>
            <a:xfrm>
              <a:off x="5281877" y="2857865"/>
              <a:ext cx="509100" cy="2670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600">
                  <a:solidFill>
                    <a:srgbClr val="FFFFFF"/>
                  </a:solidFill>
                  <a:latin typeface="Lato"/>
                  <a:ea typeface="Lato"/>
                  <a:cs typeface="Lato"/>
                  <a:sym typeface="Lato"/>
                </a:rPr>
                <a:t>02 </a:t>
              </a:r>
              <a:endParaRPr b="1" sz="1600">
                <a:solidFill>
                  <a:srgbClr val="FFFFFF"/>
                </a:solidFill>
                <a:latin typeface="Lato"/>
                <a:ea typeface="Lato"/>
                <a:cs typeface="Lato"/>
                <a:sym typeface="Lato"/>
              </a:endParaRPr>
            </a:p>
          </p:txBody>
        </p:sp>
      </p:grp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28" name="Shape 2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9" name="Google Shape;229;p24"/>
          <p:cNvSpPr txBox="1"/>
          <p:nvPr>
            <p:ph type="title"/>
          </p:nvPr>
        </p:nvSpPr>
        <p:spPr>
          <a:xfrm>
            <a:off x="737850" y="517525"/>
            <a:ext cx="6284100" cy="7443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Let’s review some concepts</a:t>
            </a:r>
            <a:endParaRPr/>
          </a:p>
        </p:txBody>
      </p:sp>
      <p:sp>
        <p:nvSpPr>
          <p:cNvPr id="230" name="Google Shape;230;p24"/>
          <p:cNvSpPr txBox="1"/>
          <p:nvPr>
            <p:ph idx="1" type="body"/>
          </p:nvPr>
        </p:nvSpPr>
        <p:spPr>
          <a:xfrm>
            <a:off x="737850" y="1475700"/>
            <a:ext cx="1902600" cy="14184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b="1" lang="en"/>
              <a:t>Yellow</a:t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lang="en" sz="1200"/>
              <a:t>Is the color of gold, butter and ripe lemons. In the spectrum of visible light, yellow is found between green and orange.</a:t>
            </a:r>
            <a:endParaRPr sz="1200"/>
          </a:p>
        </p:txBody>
      </p:sp>
      <p:sp>
        <p:nvSpPr>
          <p:cNvPr id="231" name="Google Shape;231;p24"/>
          <p:cNvSpPr txBox="1"/>
          <p:nvPr>
            <p:ph idx="2" type="body"/>
          </p:nvPr>
        </p:nvSpPr>
        <p:spPr>
          <a:xfrm>
            <a:off x="2928612" y="1475700"/>
            <a:ext cx="1902600" cy="14184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b="1" lang="en"/>
              <a:t>Blue</a:t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lang="en" sz="1200"/>
              <a:t>Is the colour of the clear sky and the deep sea. It is located between violet and green on the optical spectrum.</a:t>
            </a:r>
            <a:endParaRPr sz="1200"/>
          </a:p>
        </p:txBody>
      </p:sp>
      <p:sp>
        <p:nvSpPr>
          <p:cNvPr id="232" name="Google Shape;232;p24"/>
          <p:cNvSpPr txBox="1"/>
          <p:nvPr>
            <p:ph idx="3" type="body"/>
          </p:nvPr>
        </p:nvSpPr>
        <p:spPr>
          <a:xfrm>
            <a:off x="5119375" y="1475700"/>
            <a:ext cx="1902600" cy="14184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b="1" lang="en"/>
              <a:t>Red</a:t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lang="en" sz="1200"/>
              <a:t>Is the color of blood, and because of this it has historically been associated with sacrifice, danger and courage. </a:t>
            </a:r>
            <a:endParaRPr sz="1200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</p:txBody>
      </p:sp>
      <p:sp>
        <p:nvSpPr>
          <p:cNvPr id="233" name="Google Shape;233;p24"/>
          <p:cNvSpPr txBox="1"/>
          <p:nvPr>
            <p:ph idx="12" type="sldNum"/>
          </p:nvPr>
        </p:nvSpPr>
        <p:spPr>
          <a:xfrm>
            <a:off x="8480584" y="4749851"/>
            <a:ext cx="548700" cy="393600"/>
          </a:xfrm>
          <a:prstGeom prst="rect">
            <a:avLst/>
          </a:prstGeom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  <p:sp>
        <p:nvSpPr>
          <p:cNvPr id="234" name="Google Shape;234;p24"/>
          <p:cNvSpPr txBox="1"/>
          <p:nvPr>
            <p:ph idx="1" type="body"/>
          </p:nvPr>
        </p:nvSpPr>
        <p:spPr>
          <a:xfrm>
            <a:off x="737850" y="3075900"/>
            <a:ext cx="1902600" cy="14184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b="1" lang="en"/>
              <a:t>Yellow</a:t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lang="en" sz="1200"/>
              <a:t>Is the color of gold, butter and ripe lemons. In the spectrum of visible light, yellow is found between green and orange.</a:t>
            </a:r>
            <a:endParaRPr sz="1200"/>
          </a:p>
        </p:txBody>
      </p:sp>
      <p:sp>
        <p:nvSpPr>
          <p:cNvPr id="235" name="Google Shape;235;p24"/>
          <p:cNvSpPr txBox="1"/>
          <p:nvPr>
            <p:ph idx="2" type="body"/>
          </p:nvPr>
        </p:nvSpPr>
        <p:spPr>
          <a:xfrm>
            <a:off x="2928612" y="3075900"/>
            <a:ext cx="1902600" cy="14184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b="1" lang="en"/>
              <a:t>Blue</a:t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lang="en" sz="1200"/>
              <a:t>Is the colour of the clear sky and the deep sea. It is located between violet and green on the optical spectrum.</a:t>
            </a:r>
            <a:endParaRPr sz="1200"/>
          </a:p>
        </p:txBody>
      </p:sp>
      <p:sp>
        <p:nvSpPr>
          <p:cNvPr id="236" name="Google Shape;236;p24"/>
          <p:cNvSpPr txBox="1"/>
          <p:nvPr>
            <p:ph idx="3" type="body"/>
          </p:nvPr>
        </p:nvSpPr>
        <p:spPr>
          <a:xfrm>
            <a:off x="5119375" y="3075900"/>
            <a:ext cx="1902600" cy="14184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b="1" lang="en"/>
              <a:t>Red</a:t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lang="en" sz="1200"/>
              <a:t>Is the color of blood, and because of this it has historically been associated with sacrifice, danger and courage. </a:t>
            </a:r>
            <a:endParaRPr sz="1200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0" name="Shape 2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1" name="Google Shape;241;p25"/>
          <p:cNvSpPr txBox="1"/>
          <p:nvPr>
            <p:ph idx="12" type="sldNum"/>
          </p:nvPr>
        </p:nvSpPr>
        <p:spPr>
          <a:xfrm>
            <a:off x="8480584" y="4749851"/>
            <a:ext cx="548700" cy="393600"/>
          </a:xfrm>
          <a:prstGeom prst="rect">
            <a:avLst/>
          </a:prstGeom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  <p:sp>
        <p:nvSpPr>
          <p:cNvPr id="242" name="Google Shape;242;p25"/>
          <p:cNvSpPr txBox="1"/>
          <p:nvPr>
            <p:ph idx="4294967295" type="ctrTitle"/>
          </p:nvPr>
        </p:nvSpPr>
        <p:spPr>
          <a:xfrm>
            <a:off x="1034300" y="758900"/>
            <a:ext cx="6593700" cy="11598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6000">
                <a:solidFill>
                  <a:schemeClr val="accent4"/>
                </a:solidFill>
              </a:rPr>
              <a:t>Thanks</a:t>
            </a:r>
            <a:r>
              <a:rPr lang="en" sz="6000">
                <a:solidFill>
                  <a:schemeClr val="accent4"/>
                </a:solidFill>
              </a:rPr>
              <a:t>!</a:t>
            </a:r>
            <a:endParaRPr sz="6000">
              <a:solidFill>
                <a:schemeClr val="accent4"/>
              </a:solidFill>
            </a:endParaRPr>
          </a:p>
        </p:txBody>
      </p:sp>
      <p:sp>
        <p:nvSpPr>
          <p:cNvPr id="243" name="Google Shape;243;p25"/>
          <p:cNvSpPr txBox="1"/>
          <p:nvPr>
            <p:ph idx="4294967295" type="subTitle"/>
          </p:nvPr>
        </p:nvSpPr>
        <p:spPr>
          <a:xfrm>
            <a:off x="1034300" y="1958520"/>
            <a:ext cx="6593700" cy="18831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b="1" lang="en" sz="3600">
                <a:latin typeface="Lato"/>
                <a:ea typeface="Lato"/>
                <a:cs typeface="Lato"/>
                <a:sym typeface="Lato"/>
              </a:rPr>
              <a:t>Any questions?</a:t>
            </a:r>
            <a:endParaRPr b="1" sz="3600">
              <a:latin typeface="Lato"/>
              <a:ea typeface="Lato"/>
              <a:cs typeface="Lato"/>
              <a:sym typeface="Lato"/>
            </a:endParaRPr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You can find me at:</a:t>
            </a:r>
            <a:endParaRPr/>
          </a:p>
          <a:p>
            <a:pPr indent="-381000" lvl="0" marL="457200" rtl="0" algn="l">
              <a:spcBef>
                <a:spcPts val="600"/>
              </a:spcBef>
              <a:spcAft>
                <a:spcPts val="0"/>
              </a:spcAft>
              <a:buSzPts val="2400"/>
              <a:buChar char="◦"/>
            </a:pPr>
            <a:r>
              <a:rPr lang="en"/>
              <a:t>@username</a:t>
            </a:r>
            <a:endParaRPr/>
          </a:p>
          <a:p>
            <a:pPr indent="-381000" lvl="0" marL="457200" rtl="0" algn="l">
              <a:spcBef>
                <a:spcPts val="0"/>
              </a:spcBef>
              <a:spcAft>
                <a:spcPts val="0"/>
              </a:spcAft>
              <a:buSzPts val="2400"/>
              <a:buChar char="◦"/>
            </a:pPr>
            <a:r>
              <a:rPr lang="en"/>
              <a:t>user@mail.me</a:t>
            </a:r>
            <a:endParaRPr/>
          </a:p>
        </p:txBody>
      </p:sp>
      <p:sp>
        <p:nvSpPr>
          <p:cNvPr id="244" name="Google Shape;244;p25"/>
          <p:cNvSpPr/>
          <p:nvPr/>
        </p:nvSpPr>
        <p:spPr>
          <a:xfrm>
            <a:off x="3975391" y="584305"/>
            <a:ext cx="1068077" cy="971530"/>
          </a:xfrm>
          <a:custGeom>
            <a:rect b="b" l="l" r="r" t="t"/>
            <a:pathLst>
              <a:path extrusionOk="0" h="14752" w="16218">
                <a:moveTo>
                  <a:pt x="7694" y="0"/>
                </a:moveTo>
                <a:lnTo>
                  <a:pt x="7279" y="25"/>
                </a:lnTo>
                <a:lnTo>
                  <a:pt x="6863" y="74"/>
                </a:lnTo>
                <a:lnTo>
                  <a:pt x="6473" y="123"/>
                </a:lnTo>
                <a:lnTo>
                  <a:pt x="6082" y="196"/>
                </a:lnTo>
                <a:lnTo>
                  <a:pt x="5691" y="293"/>
                </a:lnTo>
                <a:lnTo>
                  <a:pt x="5325" y="416"/>
                </a:lnTo>
                <a:lnTo>
                  <a:pt x="4958" y="538"/>
                </a:lnTo>
                <a:lnTo>
                  <a:pt x="4592" y="660"/>
                </a:lnTo>
                <a:lnTo>
                  <a:pt x="4250" y="831"/>
                </a:lnTo>
                <a:lnTo>
                  <a:pt x="3908" y="977"/>
                </a:lnTo>
                <a:lnTo>
                  <a:pt x="3566" y="1173"/>
                </a:lnTo>
                <a:lnTo>
                  <a:pt x="3249" y="1368"/>
                </a:lnTo>
                <a:lnTo>
                  <a:pt x="2956" y="1563"/>
                </a:lnTo>
                <a:lnTo>
                  <a:pt x="2663" y="1783"/>
                </a:lnTo>
                <a:lnTo>
                  <a:pt x="2370" y="2003"/>
                </a:lnTo>
                <a:lnTo>
                  <a:pt x="2101" y="2247"/>
                </a:lnTo>
                <a:lnTo>
                  <a:pt x="1857" y="2492"/>
                </a:lnTo>
                <a:lnTo>
                  <a:pt x="1612" y="2760"/>
                </a:lnTo>
                <a:lnTo>
                  <a:pt x="1393" y="3029"/>
                </a:lnTo>
                <a:lnTo>
                  <a:pt x="1173" y="3298"/>
                </a:lnTo>
                <a:lnTo>
                  <a:pt x="977" y="3591"/>
                </a:lnTo>
                <a:lnTo>
                  <a:pt x="807" y="3884"/>
                </a:lnTo>
                <a:lnTo>
                  <a:pt x="636" y="4201"/>
                </a:lnTo>
                <a:lnTo>
                  <a:pt x="489" y="4519"/>
                </a:lnTo>
                <a:lnTo>
                  <a:pt x="367" y="4836"/>
                </a:lnTo>
                <a:lnTo>
                  <a:pt x="245" y="5154"/>
                </a:lnTo>
                <a:lnTo>
                  <a:pt x="172" y="5496"/>
                </a:lnTo>
                <a:lnTo>
                  <a:pt x="98" y="5838"/>
                </a:lnTo>
                <a:lnTo>
                  <a:pt x="49" y="6179"/>
                </a:lnTo>
                <a:lnTo>
                  <a:pt x="1" y="6521"/>
                </a:lnTo>
                <a:lnTo>
                  <a:pt x="1" y="6888"/>
                </a:lnTo>
                <a:lnTo>
                  <a:pt x="1" y="7254"/>
                </a:lnTo>
                <a:lnTo>
                  <a:pt x="49" y="7645"/>
                </a:lnTo>
                <a:lnTo>
                  <a:pt x="98" y="8011"/>
                </a:lnTo>
                <a:lnTo>
                  <a:pt x="196" y="8353"/>
                </a:lnTo>
                <a:lnTo>
                  <a:pt x="294" y="8719"/>
                </a:lnTo>
                <a:lnTo>
                  <a:pt x="416" y="9061"/>
                </a:lnTo>
                <a:lnTo>
                  <a:pt x="562" y="9403"/>
                </a:lnTo>
                <a:lnTo>
                  <a:pt x="733" y="9745"/>
                </a:lnTo>
                <a:lnTo>
                  <a:pt x="904" y="10063"/>
                </a:lnTo>
                <a:lnTo>
                  <a:pt x="1100" y="10356"/>
                </a:lnTo>
                <a:lnTo>
                  <a:pt x="1344" y="10673"/>
                </a:lnTo>
                <a:lnTo>
                  <a:pt x="1564" y="10966"/>
                </a:lnTo>
                <a:lnTo>
                  <a:pt x="1832" y="11235"/>
                </a:lnTo>
                <a:lnTo>
                  <a:pt x="2101" y="11504"/>
                </a:lnTo>
                <a:lnTo>
                  <a:pt x="2394" y="11772"/>
                </a:lnTo>
                <a:lnTo>
                  <a:pt x="2687" y="12017"/>
                </a:lnTo>
                <a:lnTo>
                  <a:pt x="2492" y="12383"/>
                </a:lnTo>
                <a:lnTo>
                  <a:pt x="2272" y="12749"/>
                </a:lnTo>
                <a:lnTo>
                  <a:pt x="2028" y="13140"/>
                </a:lnTo>
                <a:lnTo>
                  <a:pt x="1710" y="13506"/>
                </a:lnTo>
                <a:lnTo>
                  <a:pt x="1368" y="13873"/>
                </a:lnTo>
                <a:lnTo>
                  <a:pt x="1173" y="14044"/>
                </a:lnTo>
                <a:lnTo>
                  <a:pt x="953" y="14190"/>
                </a:lnTo>
                <a:lnTo>
                  <a:pt x="733" y="14337"/>
                </a:lnTo>
                <a:lnTo>
                  <a:pt x="513" y="14483"/>
                </a:lnTo>
                <a:lnTo>
                  <a:pt x="269" y="14581"/>
                </a:lnTo>
                <a:lnTo>
                  <a:pt x="1" y="14703"/>
                </a:lnTo>
                <a:lnTo>
                  <a:pt x="123" y="14703"/>
                </a:lnTo>
                <a:lnTo>
                  <a:pt x="489" y="14752"/>
                </a:lnTo>
                <a:lnTo>
                  <a:pt x="1368" y="14752"/>
                </a:lnTo>
                <a:lnTo>
                  <a:pt x="1710" y="14728"/>
                </a:lnTo>
                <a:lnTo>
                  <a:pt x="2101" y="14654"/>
                </a:lnTo>
                <a:lnTo>
                  <a:pt x="2492" y="14581"/>
                </a:lnTo>
                <a:lnTo>
                  <a:pt x="2907" y="14459"/>
                </a:lnTo>
                <a:lnTo>
                  <a:pt x="3322" y="14312"/>
                </a:lnTo>
                <a:lnTo>
                  <a:pt x="3762" y="14117"/>
                </a:lnTo>
                <a:lnTo>
                  <a:pt x="4177" y="13873"/>
                </a:lnTo>
                <a:lnTo>
                  <a:pt x="4592" y="13604"/>
                </a:lnTo>
                <a:lnTo>
                  <a:pt x="4983" y="13238"/>
                </a:lnTo>
                <a:lnTo>
                  <a:pt x="5349" y="13360"/>
                </a:lnTo>
                <a:lnTo>
                  <a:pt x="5716" y="13482"/>
                </a:lnTo>
                <a:lnTo>
                  <a:pt x="6106" y="13555"/>
                </a:lnTo>
                <a:lnTo>
                  <a:pt x="6497" y="13628"/>
                </a:lnTo>
                <a:lnTo>
                  <a:pt x="6888" y="13702"/>
                </a:lnTo>
                <a:lnTo>
                  <a:pt x="7279" y="13751"/>
                </a:lnTo>
                <a:lnTo>
                  <a:pt x="7694" y="13775"/>
                </a:lnTo>
                <a:lnTo>
                  <a:pt x="8524" y="13775"/>
                </a:lnTo>
                <a:lnTo>
                  <a:pt x="8939" y="13751"/>
                </a:lnTo>
                <a:lnTo>
                  <a:pt x="9355" y="13702"/>
                </a:lnTo>
                <a:lnTo>
                  <a:pt x="9745" y="13628"/>
                </a:lnTo>
                <a:lnTo>
                  <a:pt x="10136" y="13555"/>
                </a:lnTo>
                <a:lnTo>
                  <a:pt x="10527" y="13458"/>
                </a:lnTo>
                <a:lnTo>
                  <a:pt x="10893" y="13360"/>
                </a:lnTo>
                <a:lnTo>
                  <a:pt x="11260" y="13238"/>
                </a:lnTo>
                <a:lnTo>
                  <a:pt x="11626" y="13091"/>
                </a:lnTo>
                <a:lnTo>
                  <a:pt x="11968" y="12945"/>
                </a:lnTo>
                <a:lnTo>
                  <a:pt x="12310" y="12774"/>
                </a:lnTo>
                <a:lnTo>
                  <a:pt x="12652" y="12603"/>
                </a:lnTo>
                <a:lnTo>
                  <a:pt x="12969" y="12407"/>
                </a:lnTo>
                <a:lnTo>
                  <a:pt x="13262" y="12212"/>
                </a:lnTo>
                <a:lnTo>
                  <a:pt x="13555" y="11992"/>
                </a:lnTo>
                <a:lnTo>
                  <a:pt x="13848" y="11748"/>
                </a:lnTo>
                <a:lnTo>
                  <a:pt x="14117" y="11528"/>
                </a:lnTo>
                <a:lnTo>
                  <a:pt x="14361" y="11259"/>
                </a:lnTo>
                <a:lnTo>
                  <a:pt x="14606" y="11015"/>
                </a:lnTo>
                <a:lnTo>
                  <a:pt x="14825" y="10747"/>
                </a:lnTo>
                <a:lnTo>
                  <a:pt x="15045" y="10453"/>
                </a:lnTo>
                <a:lnTo>
                  <a:pt x="15241" y="10160"/>
                </a:lnTo>
                <a:lnTo>
                  <a:pt x="15412" y="9867"/>
                </a:lnTo>
                <a:lnTo>
                  <a:pt x="15582" y="9574"/>
                </a:lnTo>
                <a:lnTo>
                  <a:pt x="15729" y="9257"/>
                </a:lnTo>
                <a:lnTo>
                  <a:pt x="15851" y="8939"/>
                </a:lnTo>
                <a:lnTo>
                  <a:pt x="15973" y="8597"/>
                </a:lnTo>
                <a:lnTo>
                  <a:pt x="16047" y="8280"/>
                </a:lnTo>
                <a:lnTo>
                  <a:pt x="16120" y="7938"/>
                </a:lnTo>
                <a:lnTo>
                  <a:pt x="16169" y="7596"/>
                </a:lnTo>
                <a:lnTo>
                  <a:pt x="16217" y="7230"/>
                </a:lnTo>
                <a:lnTo>
                  <a:pt x="16217" y="6888"/>
                </a:lnTo>
                <a:lnTo>
                  <a:pt x="16217" y="6521"/>
                </a:lnTo>
                <a:lnTo>
                  <a:pt x="16169" y="6179"/>
                </a:lnTo>
                <a:lnTo>
                  <a:pt x="16120" y="5838"/>
                </a:lnTo>
                <a:lnTo>
                  <a:pt x="16047" y="5496"/>
                </a:lnTo>
                <a:lnTo>
                  <a:pt x="15973" y="5154"/>
                </a:lnTo>
                <a:lnTo>
                  <a:pt x="15851" y="4836"/>
                </a:lnTo>
                <a:lnTo>
                  <a:pt x="15729" y="4519"/>
                </a:lnTo>
                <a:lnTo>
                  <a:pt x="15582" y="4201"/>
                </a:lnTo>
                <a:lnTo>
                  <a:pt x="15412" y="3884"/>
                </a:lnTo>
                <a:lnTo>
                  <a:pt x="15241" y="3591"/>
                </a:lnTo>
                <a:lnTo>
                  <a:pt x="15045" y="3298"/>
                </a:lnTo>
                <a:lnTo>
                  <a:pt x="14825" y="3029"/>
                </a:lnTo>
                <a:lnTo>
                  <a:pt x="14606" y="2760"/>
                </a:lnTo>
                <a:lnTo>
                  <a:pt x="14361" y="2492"/>
                </a:lnTo>
                <a:lnTo>
                  <a:pt x="14117" y="2247"/>
                </a:lnTo>
                <a:lnTo>
                  <a:pt x="13848" y="2003"/>
                </a:lnTo>
                <a:lnTo>
                  <a:pt x="13555" y="1783"/>
                </a:lnTo>
                <a:lnTo>
                  <a:pt x="13262" y="1563"/>
                </a:lnTo>
                <a:lnTo>
                  <a:pt x="12969" y="1368"/>
                </a:lnTo>
                <a:lnTo>
                  <a:pt x="12652" y="1173"/>
                </a:lnTo>
                <a:lnTo>
                  <a:pt x="12310" y="977"/>
                </a:lnTo>
                <a:lnTo>
                  <a:pt x="11968" y="831"/>
                </a:lnTo>
                <a:lnTo>
                  <a:pt x="11626" y="660"/>
                </a:lnTo>
                <a:lnTo>
                  <a:pt x="11260" y="538"/>
                </a:lnTo>
                <a:lnTo>
                  <a:pt x="10893" y="416"/>
                </a:lnTo>
                <a:lnTo>
                  <a:pt x="10527" y="293"/>
                </a:lnTo>
                <a:lnTo>
                  <a:pt x="10136" y="196"/>
                </a:lnTo>
                <a:lnTo>
                  <a:pt x="9745" y="123"/>
                </a:lnTo>
                <a:lnTo>
                  <a:pt x="9355" y="74"/>
                </a:lnTo>
                <a:lnTo>
                  <a:pt x="8939" y="25"/>
                </a:lnTo>
                <a:lnTo>
                  <a:pt x="8524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8" name="Shape 2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9" name="Google Shape;249;p26"/>
          <p:cNvSpPr txBox="1"/>
          <p:nvPr>
            <p:ph type="title"/>
          </p:nvPr>
        </p:nvSpPr>
        <p:spPr>
          <a:xfrm>
            <a:off x="737850" y="517525"/>
            <a:ext cx="6034500" cy="7443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Credits</a:t>
            </a:r>
            <a:endParaRPr/>
          </a:p>
        </p:txBody>
      </p:sp>
      <p:sp>
        <p:nvSpPr>
          <p:cNvPr id="250" name="Google Shape;250;p26"/>
          <p:cNvSpPr txBox="1"/>
          <p:nvPr>
            <p:ph idx="1" type="body"/>
          </p:nvPr>
        </p:nvSpPr>
        <p:spPr>
          <a:xfrm>
            <a:off x="737850" y="1475700"/>
            <a:ext cx="6034500" cy="30432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lang="en" sz="2400"/>
              <a:t>Special thanks to all the people who made and released these awesome resources for free:</a:t>
            </a:r>
            <a:endParaRPr sz="2400"/>
          </a:p>
          <a:p>
            <a:pPr indent="-381000" lvl="0" marL="457200" rtl="0" algn="l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  <a:buSzPts val="2400"/>
              <a:buChar char="◦"/>
            </a:pPr>
            <a:r>
              <a:rPr lang="en" sz="2400"/>
              <a:t>Presentation template by </a:t>
            </a:r>
            <a:r>
              <a:rPr lang="en" sz="2400" u="sng">
                <a:solidFill>
                  <a:schemeClr val="hlink"/>
                </a:solidFill>
                <a:hlinkClick r:id="rId3"/>
              </a:rPr>
              <a:t>SlidesCarnival</a:t>
            </a:r>
            <a:endParaRPr sz="2400"/>
          </a:p>
          <a:p>
            <a:pPr indent="-38100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◦"/>
            </a:pPr>
            <a:r>
              <a:rPr lang="en" sz="2400"/>
              <a:t>Photographs by </a:t>
            </a:r>
            <a:r>
              <a:rPr lang="en" sz="2400" u="sng">
                <a:solidFill>
                  <a:schemeClr val="hlink"/>
                </a:solidFill>
                <a:hlinkClick r:id="rId4"/>
              </a:rPr>
              <a:t>Unsplash</a:t>
            </a:r>
            <a:endParaRPr sz="2400"/>
          </a:p>
        </p:txBody>
      </p:sp>
      <p:sp>
        <p:nvSpPr>
          <p:cNvPr id="251" name="Google Shape;251;p26"/>
          <p:cNvSpPr txBox="1"/>
          <p:nvPr>
            <p:ph idx="12" type="sldNum"/>
          </p:nvPr>
        </p:nvSpPr>
        <p:spPr>
          <a:xfrm>
            <a:off x="8480584" y="4749851"/>
            <a:ext cx="548700" cy="393600"/>
          </a:xfrm>
          <a:prstGeom prst="rect">
            <a:avLst/>
          </a:prstGeom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13"/>
          <p:cNvSpPr txBox="1"/>
          <p:nvPr>
            <p:ph idx="4294967295" type="ctrTitle"/>
          </p:nvPr>
        </p:nvSpPr>
        <p:spPr>
          <a:xfrm>
            <a:off x="1034300" y="758900"/>
            <a:ext cx="6593700" cy="11598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6000">
                <a:solidFill>
                  <a:schemeClr val="accent4"/>
                </a:solidFill>
              </a:rPr>
              <a:t>Hello!</a:t>
            </a:r>
            <a:endParaRPr sz="6000">
              <a:solidFill>
                <a:schemeClr val="accent4"/>
              </a:solidFill>
            </a:endParaRPr>
          </a:p>
        </p:txBody>
      </p:sp>
      <p:sp>
        <p:nvSpPr>
          <p:cNvPr id="97" name="Google Shape;97;p13"/>
          <p:cNvSpPr txBox="1"/>
          <p:nvPr>
            <p:ph idx="4294967295" type="subTitle"/>
          </p:nvPr>
        </p:nvSpPr>
        <p:spPr>
          <a:xfrm>
            <a:off x="1034300" y="1958520"/>
            <a:ext cx="6593700" cy="18831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b="1" lang="en" sz="3600">
                <a:latin typeface="Lato"/>
                <a:ea typeface="Lato"/>
                <a:cs typeface="Lato"/>
                <a:sym typeface="Lato"/>
              </a:rPr>
              <a:t>I am Jayden Smith</a:t>
            </a:r>
            <a:endParaRPr b="1" sz="3600">
              <a:latin typeface="Lato"/>
              <a:ea typeface="Lato"/>
              <a:cs typeface="Lato"/>
              <a:sym typeface="Lato"/>
            </a:endParaRPr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I am here because I love to give presentations. </a:t>
            </a:r>
            <a:endParaRPr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You can find me at @username</a:t>
            </a:r>
            <a:endParaRPr b="1" sz="3600"/>
          </a:p>
        </p:txBody>
      </p:sp>
      <p:sp>
        <p:nvSpPr>
          <p:cNvPr id="98" name="Google Shape;98;p13"/>
          <p:cNvSpPr txBox="1"/>
          <p:nvPr>
            <p:ph idx="12" type="sldNum"/>
          </p:nvPr>
        </p:nvSpPr>
        <p:spPr>
          <a:xfrm>
            <a:off x="8480584" y="4749851"/>
            <a:ext cx="548700" cy="393600"/>
          </a:xfrm>
          <a:prstGeom prst="rect">
            <a:avLst/>
          </a:prstGeom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  <p:sp>
        <p:nvSpPr>
          <p:cNvPr id="99" name="Google Shape;99;p13"/>
          <p:cNvSpPr/>
          <p:nvPr/>
        </p:nvSpPr>
        <p:spPr>
          <a:xfrm>
            <a:off x="3247416" y="584305"/>
            <a:ext cx="1068077" cy="971530"/>
          </a:xfrm>
          <a:custGeom>
            <a:rect b="b" l="l" r="r" t="t"/>
            <a:pathLst>
              <a:path extrusionOk="0" h="14752" w="16218">
                <a:moveTo>
                  <a:pt x="7694" y="0"/>
                </a:moveTo>
                <a:lnTo>
                  <a:pt x="7279" y="25"/>
                </a:lnTo>
                <a:lnTo>
                  <a:pt x="6863" y="74"/>
                </a:lnTo>
                <a:lnTo>
                  <a:pt x="6473" y="123"/>
                </a:lnTo>
                <a:lnTo>
                  <a:pt x="6082" y="196"/>
                </a:lnTo>
                <a:lnTo>
                  <a:pt x="5691" y="293"/>
                </a:lnTo>
                <a:lnTo>
                  <a:pt x="5325" y="416"/>
                </a:lnTo>
                <a:lnTo>
                  <a:pt x="4958" y="538"/>
                </a:lnTo>
                <a:lnTo>
                  <a:pt x="4592" y="660"/>
                </a:lnTo>
                <a:lnTo>
                  <a:pt x="4250" y="831"/>
                </a:lnTo>
                <a:lnTo>
                  <a:pt x="3908" y="977"/>
                </a:lnTo>
                <a:lnTo>
                  <a:pt x="3566" y="1173"/>
                </a:lnTo>
                <a:lnTo>
                  <a:pt x="3249" y="1368"/>
                </a:lnTo>
                <a:lnTo>
                  <a:pt x="2956" y="1563"/>
                </a:lnTo>
                <a:lnTo>
                  <a:pt x="2663" y="1783"/>
                </a:lnTo>
                <a:lnTo>
                  <a:pt x="2370" y="2003"/>
                </a:lnTo>
                <a:lnTo>
                  <a:pt x="2101" y="2247"/>
                </a:lnTo>
                <a:lnTo>
                  <a:pt x="1857" y="2492"/>
                </a:lnTo>
                <a:lnTo>
                  <a:pt x="1612" y="2760"/>
                </a:lnTo>
                <a:lnTo>
                  <a:pt x="1393" y="3029"/>
                </a:lnTo>
                <a:lnTo>
                  <a:pt x="1173" y="3298"/>
                </a:lnTo>
                <a:lnTo>
                  <a:pt x="977" y="3591"/>
                </a:lnTo>
                <a:lnTo>
                  <a:pt x="807" y="3884"/>
                </a:lnTo>
                <a:lnTo>
                  <a:pt x="636" y="4201"/>
                </a:lnTo>
                <a:lnTo>
                  <a:pt x="489" y="4519"/>
                </a:lnTo>
                <a:lnTo>
                  <a:pt x="367" y="4836"/>
                </a:lnTo>
                <a:lnTo>
                  <a:pt x="245" y="5154"/>
                </a:lnTo>
                <a:lnTo>
                  <a:pt x="172" y="5496"/>
                </a:lnTo>
                <a:lnTo>
                  <a:pt x="98" y="5838"/>
                </a:lnTo>
                <a:lnTo>
                  <a:pt x="49" y="6179"/>
                </a:lnTo>
                <a:lnTo>
                  <a:pt x="1" y="6521"/>
                </a:lnTo>
                <a:lnTo>
                  <a:pt x="1" y="6888"/>
                </a:lnTo>
                <a:lnTo>
                  <a:pt x="1" y="7254"/>
                </a:lnTo>
                <a:lnTo>
                  <a:pt x="49" y="7645"/>
                </a:lnTo>
                <a:lnTo>
                  <a:pt x="98" y="8011"/>
                </a:lnTo>
                <a:lnTo>
                  <a:pt x="196" y="8353"/>
                </a:lnTo>
                <a:lnTo>
                  <a:pt x="294" y="8719"/>
                </a:lnTo>
                <a:lnTo>
                  <a:pt x="416" y="9061"/>
                </a:lnTo>
                <a:lnTo>
                  <a:pt x="562" y="9403"/>
                </a:lnTo>
                <a:lnTo>
                  <a:pt x="733" y="9745"/>
                </a:lnTo>
                <a:lnTo>
                  <a:pt x="904" y="10063"/>
                </a:lnTo>
                <a:lnTo>
                  <a:pt x="1100" y="10356"/>
                </a:lnTo>
                <a:lnTo>
                  <a:pt x="1344" y="10673"/>
                </a:lnTo>
                <a:lnTo>
                  <a:pt x="1564" y="10966"/>
                </a:lnTo>
                <a:lnTo>
                  <a:pt x="1832" y="11235"/>
                </a:lnTo>
                <a:lnTo>
                  <a:pt x="2101" y="11504"/>
                </a:lnTo>
                <a:lnTo>
                  <a:pt x="2394" y="11772"/>
                </a:lnTo>
                <a:lnTo>
                  <a:pt x="2687" y="12017"/>
                </a:lnTo>
                <a:lnTo>
                  <a:pt x="2492" y="12383"/>
                </a:lnTo>
                <a:lnTo>
                  <a:pt x="2272" y="12749"/>
                </a:lnTo>
                <a:lnTo>
                  <a:pt x="2028" y="13140"/>
                </a:lnTo>
                <a:lnTo>
                  <a:pt x="1710" y="13506"/>
                </a:lnTo>
                <a:lnTo>
                  <a:pt x="1368" y="13873"/>
                </a:lnTo>
                <a:lnTo>
                  <a:pt x="1173" y="14044"/>
                </a:lnTo>
                <a:lnTo>
                  <a:pt x="953" y="14190"/>
                </a:lnTo>
                <a:lnTo>
                  <a:pt x="733" y="14337"/>
                </a:lnTo>
                <a:lnTo>
                  <a:pt x="513" y="14483"/>
                </a:lnTo>
                <a:lnTo>
                  <a:pt x="269" y="14581"/>
                </a:lnTo>
                <a:lnTo>
                  <a:pt x="1" y="14703"/>
                </a:lnTo>
                <a:lnTo>
                  <a:pt x="123" y="14703"/>
                </a:lnTo>
                <a:lnTo>
                  <a:pt x="489" y="14752"/>
                </a:lnTo>
                <a:lnTo>
                  <a:pt x="1368" y="14752"/>
                </a:lnTo>
                <a:lnTo>
                  <a:pt x="1710" y="14728"/>
                </a:lnTo>
                <a:lnTo>
                  <a:pt x="2101" y="14654"/>
                </a:lnTo>
                <a:lnTo>
                  <a:pt x="2492" y="14581"/>
                </a:lnTo>
                <a:lnTo>
                  <a:pt x="2907" y="14459"/>
                </a:lnTo>
                <a:lnTo>
                  <a:pt x="3322" y="14312"/>
                </a:lnTo>
                <a:lnTo>
                  <a:pt x="3762" y="14117"/>
                </a:lnTo>
                <a:lnTo>
                  <a:pt x="4177" y="13873"/>
                </a:lnTo>
                <a:lnTo>
                  <a:pt x="4592" y="13604"/>
                </a:lnTo>
                <a:lnTo>
                  <a:pt x="4983" y="13238"/>
                </a:lnTo>
                <a:lnTo>
                  <a:pt x="5349" y="13360"/>
                </a:lnTo>
                <a:lnTo>
                  <a:pt x="5716" y="13482"/>
                </a:lnTo>
                <a:lnTo>
                  <a:pt x="6106" y="13555"/>
                </a:lnTo>
                <a:lnTo>
                  <a:pt x="6497" y="13628"/>
                </a:lnTo>
                <a:lnTo>
                  <a:pt x="6888" y="13702"/>
                </a:lnTo>
                <a:lnTo>
                  <a:pt x="7279" y="13751"/>
                </a:lnTo>
                <a:lnTo>
                  <a:pt x="7694" y="13775"/>
                </a:lnTo>
                <a:lnTo>
                  <a:pt x="8524" y="13775"/>
                </a:lnTo>
                <a:lnTo>
                  <a:pt x="8939" y="13751"/>
                </a:lnTo>
                <a:lnTo>
                  <a:pt x="9355" y="13702"/>
                </a:lnTo>
                <a:lnTo>
                  <a:pt x="9745" y="13628"/>
                </a:lnTo>
                <a:lnTo>
                  <a:pt x="10136" y="13555"/>
                </a:lnTo>
                <a:lnTo>
                  <a:pt x="10527" y="13458"/>
                </a:lnTo>
                <a:lnTo>
                  <a:pt x="10893" y="13360"/>
                </a:lnTo>
                <a:lnTo>
                  <a:pt x="11260" y="13238"/>
                </a:lnTo>
                <a:lnTo>
                  <a:pt x="11626" y="13091"/>
                </a:lnTo>
                <a:lnTo>
                  <a:pt x="11968" y="12945"/>
                </a:lnTo>
                <a:lnTo>
                  <a:pt x="12310" y="12774"/>
                </a:lnTo>
                <a:lnTo>
                  <a:pt x="12652" y="12603"/>
                </a:lnTo>
                <a:lnTo>
                  <a:pt x="12969" y="12407"/>
                </a:lnTo>
                <a:lnTo>
                  <a:pt x="13262" y="12212"/>
                </a:lnTo>
                <a:lnTo>
                  <a:pt x="13555" y="11992"/>
                </a:lnTo>
                <a:lnTo>
                  <a:pt x="13848" y="11748"/>
                </a:lnTo>
                <a:lnTo>
                  <a:pt x="14117" y="11528"/>
                </a:lnTo>
                <a:lnTo>
                  <a:pt x="14361" y="11259"/>
                </a:lnTo>
                <a:lnTo>
                  <a:pt x="14606" y="11015"/>
                </a:lnTo>
                <a:lnTo>
                  <a:pt x="14825" y="10747"/>
                </a:lnTo>
                <a:lnTo>
                  <a:pt x="15045" y="10453"/>
                </a:lnTo>
                <a:lnTo>
                  <a:pt x="15241" y="10160"/>
                </a:lnTo>
                <a:lnTo>
                  <a:pt x="15412" y="9867"/>
                </a:lnTo>
                <a:lnTo>
                  <a:pt x="15582" y="9574"/>
                </a:lnTo>
                <a:lnTo>
                  <a:pt x="15729" y="9257"/>
                </a:lnTo>
                <a:lnTo>
                  <a:pt x="15851" y="8939"/>
                </a:lnTo>
                <a:lnTo>
                  <a:pt x="15973" y="8597"/>
                </a:lnTo>
                <a:lnTo>
                  <a:pt x="16047" y="8280"/>
                </a:lnTo>
                <a:lnTo>
                  <a:pt x="16120" y="7938"/>
                </a:lnTo>
                <a:lnTo>
                  <a:pt x="16169" y="7596"/>
                </a:lnTo>
                <a:lnTo>
                  <a:pt x="16217" y="7230"/>
                </a:lnTo>
                <a:lnTo>
                  <a:pt x="16217" y="6888"/>
                </a:lnTo>
                <a:lnTo>
                  <a:pt x="16217" y="6521"/>
                </a:lnTo>
                <a:lnTo>
                  <a:pt x="16169" y="6179"/>
                </a:lnTo>
                <a:lnTo>
                  <a:pt x="16120" y="5838"/>
                </a:lnTo>
                <a:lnTo>
                  <a:pt x="16047" y="5496"/>
                </a:lnTo>
                <a:lnTo>
                  <a:pt x="15973" y="5154"/>
                </a:lnTo>
                <a:lnTo>
                  <a:pt x="15851" y="4836"/>
                </a:lnTo>
                <a:lnTo>
                  <a:pt x="15729" y="4519"/>
                </a:lnTo>
                <a:lnTo>
                  <a:pt x="15582" y="4201"/>
                </a:lnTo>
                <a:lnTo>
                  <a:pt x="15412" y="3884"/>
                </a:lnTo>
                <a:lnTo>
                  <a:pt x="15241" y="3591"/>
                </a:lnTo>
                <a:lnTo>
                  <a:pt x="15045" y="3298"/>
                </a:lnTo>
                <a:lnTo>
                  <a:pt x="14825" y="3029"/>
                </a:lnTo>
                <a:lnTo>
                  <a:pt x="14606" y="2760"/>
                </a:lnTo>
                <a:lnTo>
                  <a:pt x="14361" y="2492"/>
                </a:lnTo>
                <a:lnTo>
                  <a:pt x="14117" y="2247"/>
                </a:lnTo>
                <a:lnTo>
                  <a:pt x="13848" y="2003"/>
                </a:lnTo>
                <a:lnTo>
                  <a:pt x="13555" y="1783"/>
                </a:lnTo>
                <a:lnTo>
                  <a:pt x="13262" y="1563"/>
                </a:lnTo>
                <a:lnTo>
                  <a:pt x="12969" y="1368"/>
                </a:lnTo>
                <a:lnTo>
                  <a:pt x="12652" y="1173"/>
                </a:lnTo>
                <a:lnTo>
                  <a:pt x="12310" y="977"/>
                </a:lnTo>
                <a:lnTo>
                  <a:pt x="11968" y="831"/>
                </a:lnTo>
                <a:lnTo>
                  <a:pt x="11626" y="660"/>
                </a:lnTo>
                <a:lnTo>
                  <a:pt x="11260" y="538"/>
                </a:lnTo>
                <a:lnTo>
                  <a:pt x="10893" y="416"/>
                </a:lnTo>
                <a:lnTo>
                  <a:pt x="10527" y="293"/>
                </a:lnTo>
                <a:lnTo>
                  <a:pt x="10136" y="196"/>
                </a:lnTo>
                <a:lnTo>
                  <a:pt x="9745" y="123"/>
                </a:lnTo>
                <a:lnTo>
                  <a:pt x="9355" y="74"/>
                </a:lnTo>
                <a:lnTo>
                  <a:pt x="8939" y="25"/>
                </a:lnTo>
                <a:lnTo>
                  <a:pt x="8524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14"/>
          <p:cNvSpPr txBox="1"/>
          <p:nvPr>
            <p:ph type="ctrTitle"/>
          </p:nvPr>
        </p:nvSpPr>
        <p:spPr>
          <a:xfrm>
            <a:off x="1034300" y="1583350"/>
            <a:ext cx="6342900" cy="11598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accent1"/>
                </a:solidFill>
              </a:rPr>
              <a:t>1.</a:t>
            </a:r>
            <a:endParaRPr>
              <a:solidFill>
                <a:schemeClr val="accent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Transition headline</a:t>
            </a:r>
            <a:endParaRPr/>
          </a:p>
        </p:txBody>
      </p:sp>
      <p:sp>
        <p:nvSpPr>
          <p:cNvPr id="105" name="Google Shape;105;p14"/>
          <p:cNvSpPr txBox="1"/>
          <p:nvPr>
            <p:ph idx="1" type="subTitle"/>
          </p:nvPr>
        </p:nvSpPr>
        <p:spPr>
          <a:xfrm>
            <a:off x="1034300" y="2840052"/>
            <a:ext cx="6342900" cy="7848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Let’s start with the first set of slides</a:t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15"/>
          <p:cNvSpPr txBox="1"/>
          <p:nvPr>
            <p:ph idx="1" type="body"/>
          </p:nvPr>
        </p:nvSpPr>
        <p:spPr>
          <a:xfrm>
            <a:off x="2038025" y="1476000"/>
            <a:ext cx="5067900" cy="30450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rPr lang="en"/>
              <a:t>Quotations are commonly printed as a means of inspiration and to invoke philosophical thoughts from the reader.</a:t>
            </a:r>
            <a:endParaRPr/>
          </a:p>
        </p:txBody>
      </p:sp>
      <p:sp>
        <p:nvSpPr>
          <p:cNvPr id="111" name="Google Shape;111;p15"/>
          <p:cNvSpPr txBox="1"/>
          <p:nvPr>
            <p:ph idx="12" type="sldNum"/>
          </p:nvPr>
        </p:nvSpPr>
        <p:spPr>
          <a:xfrm>
            <a:off x="8480584" y="4749851"/>
            <a:ext cx="548700" cy="393600"/>
          </a:xfrm>
          <a:prstGeom prst="rect">
            <a:avLst/>
          </a:prstGeom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5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p16"/>
          <p:cNvSpPr txBox="1"/>
          <p:nvPr>
            <p:ph type="title"/>
          </p:nvPr>
        </p:nvSpPr>
        <p:spPr>
          <a:xfrm>
            <a:off x="737850" y="517525"/>
            <a:ext cx="6034500" cy="7443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This is a slide title</a:t>
            </a:r>
            <a:endParaRPr/>
          </a:p>
        </p:txBody>
      </p:sp>
      <p:sp>
        <p:nvSpPr>
          <p:cNvPr id="117" name="Google Shape;117;p16"/>
          <p:cNvSpPr txBox="1"/>
          <p:nvPr>
            <p:ph idx="1" type="body"/>
          </p:nvPr>
        </p:nvSpPr>
        <p:spPr>
          <a:xfrm>
            <a:off x="737850" y="1475700"/>
            <a:ext cx="6034500" cy="30432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-381000" lvl="0" marL="457200" rtl="0" algn="l">
              <a:spcBef>
                <a:spcPts val="600"/>
              </a:spcBef>
              <a:spcAft>
                <a:spcPts val="0"/>
              </a:spcAft>
              <a:buSzPts val="2400"/>
              <a:buChar char="◦"/>
            </a:pPr>
            <a:r>
              <a:rPr lang="en"/>
              <a:t>Here you have a list of items</a:t>
            </a:r>
            <a:endParaRPr/>
          </a:p>
          <a:p>
            <a:pPr indent="-381000" lvl="0" marL="457200" rtl="0" algn="l">
              <a:spcBef>
                <a:spcPts val="0"/>
              </a:spcBef>
              <a:spcAft>
                <a:spcPts val="0"/>
              </a:spcAft>
              <a:buSzPts val="2400"/>
              <a:buChar char="◦"/>
            </a:pPr>
            <a:r>
              <a:rPr lang="en"/>
              <a:t>And some text</a:t>
            </a:r>
            <a:endParaRPr/>
          </a:p>
          <a:p>
            <a:pPr indent="-381000" lvl="0" marL="457200" rtl="0" algn="l">
              <a:spcBef>
                <a:spcPts val="0"/>
              </a:spcBef>
              <a:spcAft>
                <a:spcPts val="0"/>
              </a:spcAft>
              <a:buSzPts val="2400"/>
              <a:buChar char="◦"/>
            </a:pPr>
            <a:r>
              <a:rPr lang="en"/>
              <a:t>But remember not to overload your slides with content</a:t>
            </a:r>
            <a:endParaRPr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lang="en"/>
              <a:t>Your audience will listen to you or read the content, but won’t do both. </a:t>
            </a:r>
            <a:endParaRPr/>
          </a:p>
        </p:txBody>
      </p:sp>
      <p:sp>
        <p:nvSpPr>
          <p:cNvPr id="118" name="Google Shape;118;p16"/>
          <p:cNvSpPr txBox="1"/>
          <p:nvPr>
            <p:ph idx="12" type="sldNum"/>
          </p:nvPr>
        </p:nvSpPr>
        <p:spPr>
          <a:xfrm>
            <a:off x="8480584" y="4749851"/>
            <a:ext cx="548700" cy="393600"/>
          </a:xfrm>
          <a:prstGeom prst="rect">
            <a:avLst/>
          </a:prstGeom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17"/>
          <p:cNvSpPr txBox="1"/>
          <p:nvPr>
            <p:ph idx="4294967295" type="ctrTitle"/>
          </p:nvPr>
        </p:nvSpPr>
        <p:spPr>
          <a:xfrm>
            <a:off x="1034300" y="1126150"/>
            <a:ext cx="5132700" cy="11598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7200">
                <a:solidFill>
                  <a:schemeClr val="accent1"/>
                </a:solidFill>
              </a:rPr>
              <a:t>Big</a:t>
            </a:r>
            <a:r>
              <a:rPr lang="en" sz="7200">
                <a:solidFill>
                  <a:schemeClr val="accent1"/>
                </a:solidFill>
              </a:rPr>
              <a:t> concept</a:t>
            </a:r>
            <a:endParaRPr sz="7200">
              <a:solidFill>
                <a:schemeClr val="accent1"/>
              </a:solidFill>
            </a:endParaRPr>
          </a:p>
        </p:txBody>
      </p:sp>
      <p:sp>
        <p:nvSpPr>
          <p:cNvPr id="124" name="Google Shape;124;p17"/>
          <p:cNvSpPr txBox="1"/>
          <p:nvPr>
            <p:ph idx="4294967295" type="subTitle"/>
          </p:nvPr>
        </p:nvSpPr>
        <p:spPr>
          <a:xfrm>
            <a:off x="1034300" y="2268550"/>
            <a:ext cx="5132700" cy="7848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lang="en"/>
              <a:t>Bring the attention of your audience over a key concept using icons or illustrations</a:t>
            </a:r>
            <a:endParaRPr/>
          </a:p>
        </p:txBody>
      </p:sp>
      <p:sp>
        <p:nvSpPr>
          <p:cNvPr id="125" name="Google Shape;125;p17"/>
          <p:cNvSpPr/>
          <p:nvPr/>
        </p:nvSpPr>
        <p:spPr>
          <a:xfrm>
            <a:off x="7628510" y="2858446"/>
            <a:ext cx="247756" cy="236566"/>
          </a:xfrm>
          <a:custGeom>
            <a:rect b="b" l="l" r="r" t="t"/>
            <a:pathLst>
              <a:path extrusionOk="0" h="14460" w="15144">
                <a:moveTo>
                  <a:pt x="7572" y="1"/>
                </a:moveTo>
                <a:lnTo>
                  <a:pt x="7499" y="25"/>
                </a:lnTo>
                <a:lnTo>
                  <a:pt x="7401" y="74"/>
                </a:lnTo>
                <a:lnTo>
                  <a:pt x="7328" y="172"/>
                </a:lnTo>
                <a:lnTo>
                  <a:pt x="7255" y="294"/>
                </a:lnTo>
                <a:lnTo>
                  <a:pt x="5594" y="4104"/>
                </a:lnTo>
                <a:lnTo>
                  <a:pt x="5521" y="4226"/>
                </a:lnTo>
                <a:lnTo>
                  <a:pt x="5398" y="4373"/>
                </a:lnTo>
                <a:lnTo>
                  <a:pt x="5276" y="4495"/>
                </a:lnTo>
                <a:lnTo>
                  <a:pt x="5130" y="4617"/>
                </a:lnTo>
                <a:lnTo>
                  <a:pt x="4983" y="4715"/>
                </a:lnTo>
                <a:lnTo>
                  <a:pt x="4812" y="4788"/>
                </a:lnTo>
                <a:lnTo>
                  <a:pt x="4666" y="4861"/>
                </a:lnTo>
                <a:lnTo>
                  <a:pt x="4495" y="4886"/>
                </a:lnTo>
                <a:lnTo>
                  <a:pt x="392" y="5301"/>
                </a:lnTo>
                <a:lnTo>
                  <a:pt x="245" y="5325"/>
                </a:lnTo>
                <a:lnTo>
                  <a:pt x="123" y="5374"/>
                </a:lnTo>
                <a:lnTo>
                  <a:pt x="50" y="5423"/>
                </a:lnTo>
                <a:lnTo>
                  <a:pt x="1" y="5521"/>
                </a:lnTo>
                <a:lnTo>
                  <a:pt x="1" y="5594"/>
                </a:lnTo>
                <a:lnTo>
                  <a:pt x="25" y="5692"/>
                </a:lnTo>
                <a:lnTo>
                  <a:pt x="74" y="5789"/>
                </a:lnTo>
                <a:lnTo>
                  <a:pt x="196" y="5911"/>
                </a:lnTo>
                <a:lnTo>
                  <a:pt x="3274" y="8647"/>
                </a:lnTo>
                <a:lnTo>
                  <a:pt x="3396" y="8769"/>
                </a:lnTo>
                <a:lnTo>
                  <a:pt x="3493" y="8915"/>
                </a:lnTo>
                <a:lnTo>
                  <a:pt x="3567" y="9086"/>
                </a:lnTo>
                <a:lnTo>
                  <a:pt x="3640" y="9257"/>
                </a:lnTo>
                <a:lnTo>
                  <a:pt x="3689" y="9428"/>
                </a:lnTo>
                <a:lnTo>
                  <a:pt x="3713" y="9599"/>
                </a:lnTo>
                <a:lnTo>
                  <a:pt x="3713" y="9770"/>
                </a:lnTo>
                <a:lnTo>
                  <a:pt x="3689" y="9941"/>
                </a:lnTo>
                <a:lnTo>
                  <a:pt x="2810" y="13995"/>
                </a:lnTo>
                <a:lnTo>
                  <a:pt x="2785" y="14142"/>
                </a:lnTo>
                <a:lnTo>
                  <a:pt x="2810" y="14240"/>
                </a:lnTo>
                <a:lnTo>
                  <a:pt x="2834" y="14337"/>
                </a:lnTo>
                <a:lnTo>
                  <a:pt x="2883" y="14411"/>
                </a:lnTo>
                <a:lnTo>
                  <a:pt x="2981" y="14435"/>
                </a:lnTo>
                <a:lnTo>
                  <a:pt x="3078" y="14459"/>
                </a:lnTo>
                <a:lnTo>
                  <a:pt x="3200" y="14411"/>
                </a:lnTo>
                <a:lnTo>
                  <a:pt x="3322" y="14362"/>
                </a:lnTo>
                <a:lnTo>
                  <a:pt x="6888" y="12261"/>
                </a:lnTo>
                <a:lnTo>
                  <a:pt x="7035" y="12188"/>
                </a:lnTo>
                <a:lnTo>
                  <a:pt x="7206" y="12139"/>
                </a:lnTo>
                <a:lnTo>
                  <a:pt x="7401" y="12115"/>
                </a:lnTo>
                <a:lnTo>
                  <a:pt x="7743" y="12115"/>
                </a:lnTo>
                <a:lnTo>
                  <a:pt x="7938" y="12139"/>
                </a:lnTo>
                <a:lnTo>
                  <a:pt x="8109" y="12188"/>
                </a:lnTo>
                <a:lnTo>
                  <a:pt x="8256" y="12261"/>
                </a:lnTo>
                <a:lnTo>
                  <a:pt x="11822" y="14362"/>
                </a:lnTo>
                <a:lnTo>
                  <a:pt x="11944" y="14411"/>
                </a:lnTo>
                <a:lnTo>
                  <a:pt x="12066" y="14459"/>
                </a:lnTo>
                <a:lnTo>
                  <a:pt x="12164" y="14435"/>
                </a:lnTo>
                <a:lnTo>
                  <a:pt x="12261" y="14411"/>
                </a:lnTo>
                <a:lnTo>
                  <a:pt x="12310" y="14337"/>
                </a:lnTo>
                <a:lnTo>
                  <a:pt x="12335" y="14240"/>
                </a:lnTo>
                <a:lnTo>
                  <a:pt x="12359" y="14142"/>
                </a:lnTo>
                <a:lnTo>
                  <a:pt x="12335" y="13995"/>
                </a:lnTo>
                <a:lnTo>
                  <a:pt x="11455" y="9941"/>
                </a:lnTo>
                <a:lnTo>
                  <a:pt x="11431" y="9770"/>
                </a:lnTo>
                <a:lnTo>
                  <a:pt x="11431" y="9599"/>
                </a:lnTo>
                <a:lnTo>
                  <a:pt x="11455" y="9428"/>
                </a:lnTo>
                <a:lnTo>
                  <a:pt x="11504" y="9257"/>
                </a:lnTo>
                <a:lnTo>
                  <a:pt x="11577" y="9086"/>
                </a:lnTo>
                <a:lnTo>
                  <a:pt x="11651" y="8915"/>
                </a:lnTo>
                <a:lnTo>
                  <a:pt x="11748" y="8769"/>
                </a:lnTo>
                <a:lnTo>
                  <a:pt x="11870" y="8647"/>
                </a:lnTo>
                <a:lnTo>
                  <a:pt x="14948" y="5911"/>
                </a:lnTo>
                <a:lnTo>
                  <a:pt x="15070" y="5789"/>
                </a:lnTo>
                <a:lnTo>
                  <a:pt x="15119" y="5692"/>
                </a:lnTo>
                <a:lnTo>
                  <a:pt x="15143" y="5594"/>
                </a:lnTo>
                <a:lnTo>
                  <a:pt x="15143" y="5521"/>
                </a:lnTo>
                <a:lnTo>
                  <a:pt x="15094" y="5423"/>
                </a:lnTo>
                <a:lnTo>
                  <a:pt x="15021" y="5374"/>
                </a:lnTo>
                <a:lnTo>
                  <a:pt x="14899" y="5325"/>
                </a:lnTo>
                <a:lnTo>
                  <a:pt x="14752" y="5301"/>
                </a:lnTo>
                <a:lnTo>
                  <a:pt x="10649" y="4886"/>
                </a:lnTo>
                <a:lnTo>
                  <a:pt x="10478" y="4861"/>
                </a:lnTo>
                <a:lnTo>
                  <a:pt x="10332" y="4788"/>
                </a:lnTo>
                <a:lnTo>
                  <a:pt x="10161" y="4715"/>
                </a:lnTo>
                <a:lnTo>
                  <a:pt x="10014" y="4617"/>
                </a:lnTo>
                <a:lnTo>
                  <a:pt x="9868" y="4495"/>
                </a:lnTo>
                <a:lnTo>
                  <a:pt x="9746" y="4373"/>
                </a:lnTo>
                <a:lnTo>
                  <a:pt x="9624" y="4226"/>
                </a:lnTo>
                <a:lnTo>
                  <a:pt x="9550" y="4104"/>
                </a:lnTo>
                <a:lnTo>
                  <a:pt x="7890" y="294"/>
                </a:lnTo>
                <a:lnTo>
                  <a:pt x="7816" y="172"/>
                </a:lnTo>
                <a:lnTo>
                  <a:pt x="7743" y="74"/>
                </a:lnTo>
                <a:lnTo>
                  <a:pt x="7645" y="25"/>
                </a:lnTo>
                <a:lnTo>
                  <a:pt x="7572" y="1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126" name="Google Shape;126;p17"/>
          <p:cNvGrpSpPr/>
          <p:nvPr/>
        </p:nvGrpSpPr>
        <p:grpSpPr>
          <a:xfrm>
            <a:off x="7320973" y="1529858"/>
            <a:ext cx="1061492" cy="1061761"/>
            <a:chOff x="6654650" y="3665275"/>
            <a:chExt cx="409100" cy="409125"/>
          </a:xfrm>
        </p:grpSpPr>
        <p:sp>
          <p:nvSpPr>
            <p:cNvPr id="127" name="Google Shape;127;p17"/>
            <p:cNvSpPr/>
            <p:nvPr/>
          </p:nvSpPr>
          <p:spPr>
            <a:xfrm>
              <a:off x="6808525" y="3819150"/>
              <a:ext cx="211875" cy="211900"/>
            </a:xfrm>
            <a:custGeom>
              <a:rect b="b" l="l" r="r" t="t"/>
              <a:pathLst>
                <a:path extrusionOk="0" h="8476" w="8475">
                  <a:moveTo>
                    <a:pt x="8157" y="0"/>
                  </a:moveTo>
                  <a:lnTo>
                    <a:pt x="7327" y="1075"/>
                  </a:lnTo>
                  <a:lnTo>
                    <a:pt x="6399" y="2150"/>
                  </a:lnTo>
                  <a:lnTo>
                    <a:pt x="5422" y="3249"/>
                  </a:lnTo>
                  <a:lnTo>
                    <a:pt x="4347" y="4348"/>
                  </a:lnTo>
                  <a:lnTo>
                    <a:pt x="3248" y="5422"/>
                  </a:lnTo>
                  <a:lnTo>
                    <a:pt x="2149" y="6399"/>
                  </a:lnTo>
                  <a:lnTo>
                    <a:pt x="1075" y="7327"/>
                  </a:lnTo>
                  <a:lnTo>
                    <a:pt x="0" y="8158"/>
                  </a:lnTo>
                  <a:lnTo>
                    <a:pt x="440" y="8280"/>
                  </a:lnTo>
                  <a:lnTo>
                    <a:pt x="855" y="8377"/>
                  </a:lnTo>
                  <a:lnTo>
                    <a:pt x="1294" y="8426"/>
                  </a:lnTo>
                  <a:lnTo>
                    <a:pt x="1734" y="8475"/>
                  </a:lnTo>
                  <a:lnTo>
                    <a:pt x="2174" y="8475"/>
                  </a:lnTo>
                  <a:lnTo>
                    <a:pt x="2613" y="8451"/>
                  </a:lnTo>
                  <a:lnTo>
                    <a:pt x="3028" y="8402"/>
                  </a:lnTo>
                  <a:lnTo>
                    <a:pt x="3468" y="8304"/>
                  </a:lnTo>
                  <a:lnTo>
                    <a:pt x="3883" y="8207"/>
                  </a:lnTo>
                  <a:lnTo>
                    <a:pt x="4323" y="8060"/>
                  </a:lnTo>
                  <a:lnTo>
                    <a:pt x="4714" y="7889"/>
                  </a:lnTo>
                  <a:lnTo>
                    <a:pt x="5129" y="7694"/>
                  </a:lnTo>
                  <a:lnTo>
                    <a:pt x="5520" y="7449"/>
                  </a:lnTo>
                  <a:lnTo>
                    <a:pt x="5886" y="7205"/>
                  </a:lnTo>
                  <a:lnTo>
                    <a:pt x="6252" y="6912"/>
                  </a:lnTo>
                  <a:lnTo>
                    <a:pt x="6594" y="6595"/>
                  </a:lnTo>
                  <a:lnTo>
                    <a:pt x="6912" y="6253"/>
                  </a:lnTo>
                  <a:lnTo>
                    <a:pt x="7205" y="5886"/>
                  </a:lnTo>
                  <a:lnTo>
                    <a:pt x="7449" y="5520"/>
                  </a:lnTo>
                  <a:lnTo>
                    <a:pt x="7693" y="5129"/>
                  </a:lnTo>
                  <a:lnTo>
                    <a:pt x="7889" y="4714"/>
                  </a:lnTo>
                  <a:lnTo>
                    <a:pt x="8060" y="4323"/>
                  </a:lnTo>
                  <a:lnTo>
                    <a:pt x="8206" y="3884"/>
                  </a:lnTo>
                  <a:lnTo>
                    <a:pt x="8304" y="3468"/>
                  </a:lnTo>
                  <a:lnTo>
                    <a:pt x="8402" y="3029"/>
                  </a:lnTo>
                  <a:lnTo>
                    <a:pt x="8450" y="2614"/>
                  </a:lnTo>
                  <a:lnTo>
                    <a:pt x="8475" y="2174"/>
                  </a:lnTo>
                  <a:lnTo>
                    <a:pt x="8475" y="1734"/>
                  </a:lnTo>
                  <a:lnTo>
                    <a:pt x="8426" y="1295"/>
                  </a:lnTo>
                  <a:lnTo>
                    <a:pt x="8377" y="855"/>
                  </a:lnTo>
                  <a:lnTo>
                    <a:pt x="8279" y="440"/>
                  </a:lnTo>
                  <a:lnTo>
                    <a:pt x="8157" y="0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8" name="Google Shape;128;p17"/>
            <p:cNvSpPr/>
            <p:nvPr/>
          </p:nvSpPr>
          <p:spPr>
            <a:xfrm>
              <a:off x="6654650" y="3665275"/>
              <a:ext cx="409100" cy="409125"/>
            </a:xfrm>
            <a:custGeom>
              <a:rect b="b" l="l" r="r" t="t"/>
              <a:pathLst>
                <a:path extrusionOk="0" h="16365" w="16364">
                  <a:moveTo>
                    <a:pt x="13580" y="1686"/>
                  </a:moveTo>
                  <a:lnTo>
                    <a:pt x="13677" y="1735"/>
                  </a:lnTo>
                  <a:lnTo>
                    <a:pt x="13775" y="1759"/>
                  </a:lnTo>
                  <a:lnTo>
                    <a:pt x="13848" y="1832"/>
                  </a:lnTo>
                  <a:lnTo>
                    <a:pt x="13897" y="1906"/>
                  </a:lnTo>
                  <a:lnTo>
                    <a:pt x="13946" y="1979"/>
                  </a:lnTo>
                  <a:lnTo>
                    <a:pt x="13970" y="2077"/>
                  </a:lnTo>
                  <a:lnTo>
                    <a:pt x="13995" y="2174"/>
                  </a:lnTo>
                  <a:lnTo>
                    <a:pt x="13995" y="2419"/>
                  </a:lnTo>
                  <a:lnTo>
                    <a:pt x="13922" y="2687"/>
                  </a:lnTo>
                  <a:lnTo>
                    <a:pt x="13824" y="3029"/>
                  </a:lnTo>
                  <a:lnTo>
                    <a:pt x="13677" y="3371"/>
                  </a:lnTo>
                  <a:lnTo>
                    <a:pt x="13482" y="3762"/>
                  </a:lnTo>
                  <a:lnTo>
                    <a:pt x="13238" y="4177"/>
                  </a:lnTo>
                  <a:lnTo>
                    <a:pt x="12993" y="3908"/>
                  </a:lnTo>
                  <a:lnTo>
                    <a:pt x="12749" y="3615"/>
                  </a:lnTo>
                  <a:lnTo>
                    <a:pt x="12407" y="3298"/>
                  </a:lnTo>
                  <a:lnTo>
                    <a:pt x="12041" y="3029"/>
                  </a:lnTo>
                  <a:lnTo>
                    <a:pt x="11675" y="2761"/>
                  </a:lnTo>
                  <a:lnTo>
                    <a:pt x="11308" y="2541"/>
                  </a:lnTo>
                  <a:lnTo>
                    <a:pt x="11748" y="2272"/>
                  </a:lnTo>
                  <a:lnTo>
                    <a:pt x="12187" y="2052"/>
                  </a:lnTo>
                  <a:lnTo>
                    <a:pt x="12554" y="1881"/>
                  </a:lnTo>
                  <a:lnTo>
                    <a:pt x="12920" y="1759"/>
                  </a:lnTo>
                  <a:lnTo>
                    <a:pt x="13213" y="1686"/>
                  </a:lnTo>
                  <a:close/>
                  <a:moveTo>
                    <a:pt x="9721" y="3591"/>
                  </a:moveTo>
                  <a:lnTo>
                    <a:pt x="9794" y="3615"/>
                  </a:lnTo>
                  <a:lnTo>
                    <a:pt x="9916" y="3713"/>
                  </a:lnTo>
                  <a:lnTo>
                    <a:pt x="10014" y="3835"/>
                  </a:lnTo>
                  <a:lnTo>
                    <a:pt x="10038" y="3908"/>
                  </a:lnTo>
                  <a:lnTo>
                    <a:pt x="10038" y="3982"/>
                  </a:lnTo>
                  <a:lnTo>
                    <a:pt x="10038" y="4055"/>
                  </a:lnTo>
                  <a:lnTo>
                    <a:pt x="10014" y="4128"/>
                  </a:lnTo>
                  <a:lnTo>
                    <a:pt x="9916" y="4250"/>
                  </a:lnTo>
                  <a:lnTo>
                    <a:pt x="9794" y="4348"/>
                  </a:lnTo>
                  <a:lnTo>
                    <a:pt x="9721" y="4372"/>
                  </a:lnTo>
                  <a:lnTo>
                    <a:pt x="9574" y="4372"/>
                  </a:lnTo>
                  <a:lnTo>
                    <a:pt x="9501" y="4348"/>
                  </a:lnTo>
                  <a:lnTo>
                    <a:pt x="9379" y="4250"/>
                  </a:lnTo>
                  <a:lnTo>
                    <a:pt x="9281" y="4128"/>
                  </a:lnTo>
                  <a:lnTo>
                    <a:pt x="9257" y="4055"/>
                  </a:lnTo>
                  <a:lnTo>
                    <a:pt x="9257" y="3982"/>
                  </a:lnTo>
                  <a:lnTo>
                    <a:pt x="9257" y="3908"/>
                  </a:lnTo>
                  <a:lnTo>
                    <a:pt x="9281" y="3835"/>
                  </a:lnTo>
                  <a:lnTo>
                    <a:pt x="9379" y="3713"/>
                  </a:lnTo>
                  <a:lnTo>
                    <a:pt x="9501" y="3615"/>
                  </a:lnTo>
                  <a:lnTo>
                    <a:pt x="9574" y="3591"/>
                  </a:lnTo>
                  <a:close/>
                  <a:moveTo>
                    <a:pt x="8182" y="3322"/>
                  </a:moveTo>
                  <a:lnTo>
                    <a:pt x="8304" y="3347"/>
                  </a:lnTo>
                  <a:lnTo>
                    <a:pt x="8402" y="3371"/>
                  </a:lnTo>
                  <a:lnTo>
                    <a:pt x="8500" y="3420"/>
                  </a:lnTo>
                  <a:lnTo>
                    <a:pt x="8597" y="3493"/>
                  </a:lnTo>
                  <a:lnTo>
                    <a:pt x="8671" y="3591"/>
                  </a:lnTo>
                  <a:lnTo>
                    <a:pt x="8719" y="3689"/>
                  </a:lnTo>
                  <a:lnTo>
                    <a:pt x="8768" y="3786"/>
                  </a:lnTo>
                  <a:lnTo>
                    <a:pt x="8768" y="3908"/>
                  </a:lnTo>
                  <a:lnTo>
                    <a:pt x="8768" y="4031"/>
                  </a:lnTo>
                  <a:lnTo>
                    <a:pt x="8719" y="4153"/>
                  </a:lnTo>
                  <a:lnTo>
                    <a:pt x="8671" y="4250"/>
                  </a:lnTo>
                  <a:lnTo>
                    <a:pt x="8597" y="4324"/>
                  </a:lnTo>
                  <a:lnTo>
                    <a:pt x="8500" y="4397"/>
                  </a:lnTo>
                  <a:lnTo>
                    <a:pt x="8402" y="4446"/>
                  </a:lnTo>
                  <a:lnTo>
                    <a:pt x="8304" y="4495"/>
                  </a:lnTo>
                  <a:lnTo>
                    <a:pt x="8060" y="4495"/>
                  </a:lnTo>
                  <a:lnTo>
                    <a:pt x="7962" y="4446"/>
                  </a:lnTo>
                  <a:lnTo>
                    <a:pt x="7865" y="4397"/>
                  </a:lnTo>
                  <a:lnTo>
                    <a:pt x="7767" y="4324"/>
                  </a:lnTo>
                  <a:lnTo>
                    <a:pt x="7694" y="4250"/>
                  </a:lnTo>
                  <a:lnTo>
                    <a:pt x="7645" y="4153"/>
                  </a:lnTo>
                  <a:lnTo>
                    <a:pt x="7596" y="4031"/>
                  </a:lnTo>
                  <a:lnTo>
                    <a:pt x="7596" y="3908"/>
                  </a:lnTo>
                  <a:lnTo>
                    <a:pt x="7596" y="3786"/>
                  </a:lnTo>
                  <a:lnTo>
                    <a:pt x="7645" y="3689"/>
                  </a:lnTo>
                  <a:lnTo>
                    <a:pt x="7694" y="3591"/>
                  </a:lnTo>
                  <a:lnTo>
                    <a:pt x="7767" y="3493"/>
                  </a:lnTo>
                  <a:lnTo>
                    <a:pt x="7865" y="3420"/>
                  </a:lnTo>
                  <a:lnTo>
                    <a:pt x="7962" y="3371"/>
                  </a:lnTo>
                  <a:lnTo>
                    <a:pt x="8060" y="3347"/>
                  </a:lnTo>
                  <a:lnTo>
                    <a:pt x="8182" y="3322"/>
                  </a:lnTo>
                  <a:close/>
                  <a:moveTo>
                    <a:pt x="9086" y="4763"/>
                  </a:moveTo>
                  <a:lnTo>
                    <a:pt x="9159" y="4788"/>
                  </a:lnTo>
                  <a:lnTo>
                    <a:pt x="9281" y="4885"/>
                  </a:lnTo>
                  <a:lnTo>
                    <a:pt x="9354" y="5007"/>
                  </a:lnTo>
                  <a:lnTo>
                    <a:pt x="9379" y="5081"/>
                  </a:lnTo>
                  <a:lnTo>
                    <a:pt x="9379" y="5154"/>
                  </a:lnTo>
                  <a:lnTo>
                    <a:pt x="9379" y="5227"/>
                  </a:lnTo>
                  <a:lnTo>
                    <a:pt x="9354" y="5301"/>
                  </a:lnTo>
                  <a:lnTo>
                    <a:pt x="9281" y="5423"/>
                  </a:lnTo>
                  <a:lnTo>
                    <a:pt x="9159" y="5520"/>
                  </a:lnTo>
                  <a:lnTo>
                    <a:pt x="9086" y="5545"/>
                  </a:lnTo>
                  <a:lnTo>
                    <a:pt x="8915" y="5545"/>
                  </a:lnTo>
                  <a:lnTo>
                    <a:pt x="8842" y="5520"/>
                  </a:lnTo>
                  <a:lnTo>
                    <a:pt x="8719" y="5423"/>
                  </a:lnTo>
                  <a:lnTo>
                    <a:pt x="8646" y="5301"/>
                  </a:lnTo>
                  <a:lnTo>
                    <a:pt x="8622" y="5227"/>
                  </a:lnTo>
                  <a:lnTo>
                    <a:pt x="8597" y="5154"/>
                  </a:lnTo>
                  <a:lnTo>
                    <a:pt x="8622" y="5081"/>
                  </a:lnTo>
                  <a:lnTo>
                    <a:pt x="8646" y="5007"/>
                  </a:lnTo>
                  <a:lnTo>
                    <a:pt x="8719" y="4885"/>
                  </a:lnTo>
                  <a:lnTo>
                    <a:pt x="8842" y="4788"/>
                  </a:lnTo>
                  <a:lnTo>
                    <a:pt x="8915" y="4763"/>
                  </a:lnTo>
                  <a:close/>
                  <a:moveTo>
                    <a:pt x="2540" y="11309"/>
                  </a:moveTo>
                  <a:lnTo>
                    <a:pt x="2760" y="11675"/>
                  </a:lnTo>
                  <a:lnTo>
                    <a:pt x="3029" y="12041"/>
                  </a:lnTo>
                  <a:lnTo>
                    <a:pt x="3298" y="12408"/>
                  </a:lnTo>
                  <a:lnTo>
                    <a:pt x="3615" y="12750"/>
                  </a:lnTo>
                  <a:lnTo>
                    <a:pt x="3908" y="12994"/>
                  </a:lnTo>
                  <a:lnTo>
                    <a:pt x="4177" y="13238"/>
                  </a:lnTo>
                  <a:lnTo>
                    <a:pt x="3762" y="13482"/>
                  </a:lnTo>
                  <a:lnTo>
                    <a:pt x="3371" y="13678"/>
                  </a:lnTo>
                  <a:lnTo>
                    <a:pt x="3029" y="13824"/>
                  </a:lnTo>
                  <a:lnTo>
                    <a:pt x="2687" y="13922"/>
                  </a:lnTo>
                  <a:lnTo>
                    <a:pt x="2418" y="13995"/>
                  </a:lnTo>
                  <a:lnTo>
                    <a:pt x="2174" y="13995"/>
                  </a:lnTo>
                  <a:lnTo>
                    <a:pt x="2076" y="13971"/>
                  </a:lnTo>
                  <a:lnTo>
                    <a:pt x="1979" y="13946"/>
                  </a:lnTo>
                  <a:lnTo>
                    <a:pt x="1905" y="13897"/>
                  </a:lnTo>
                  <a:lnTo>
                    <a:pt x="1832" y="13849"/>
                  </a:lnTo>
                  <a:lnTo>
                    <a:pt x="1759" y="13775"/>
                  </a:lnTo>
                  <a:lnTo>
                    <a:pt x="1734" y="13678"/>
                  </a:lnTo>
                  <a:lnTo>
                    <a:pt x="1686" y="13580"/>
                  </a:lnTo>
                  <a:lnTo>
                    <a:pt x="1686" y="13482"/>
                  </a:lnTo>
                  <a:lnTo>
                    <a:pt x="1686" y="13214"/>
                  </a:lnTo>
                  <a:lnTo>
                    <a:pt x="1759" y="12921"/>
                  </a:lnTo>
                  <a:lnTo>
                    <a:pt x="1881" y="12554"/>
                  </a:lnTo>
                  <a:lnTo>
                    <a:pt x="2052" y="12188"/>
                  </a:lnTo>
                  <a:lnTo>
                    <a:pt x="2272" y="11748"/>
                  </a:lnTo>
                  <a:lnTo>
                    <a:pt x="2540" y="11309"/>
                  </a:lnTo>
                  <a:close/>
                  <a:moveTo>
                    <a:pt x="15362" y="1"/>
                  </a:moveTo>
                  <a:lnTo>
                    <a:pt x="15094" y="25"/>
                  </a:lnTo>
                  <a:lnTo>
                    <a:pt x="14801" y="74"/>
                  </a:lnTo>
                  <a:lnTo>
                    <a:pt x="14483" y="172"/>
                  </a:lnTo>
                  <a:lnTo>
                    <a:pt x="14141" y="294"/>
                  </a:lnTo>
                  <a:lnTo>
                    <a:pt x="13775" y="440"/>
                  </a:lnTo>
                  <a:lnTo>
                    <a:pt x="13384" y="611"/>
                  </a:lnTo>
                  <a:lnTo>
                    <a:pt x="12993" y="831"/>
                  </a:lnTo>
                  <a:lnTo>
                    <a:pt x="12578" y="1051"/>
                  </a:lnTo>
                  <a:lnTo>
                    <a:pt x="11699" y="1613"/>
                  </a:lnTo>
                  <a:lnTo>
                    <a:pt x="10747" y="2272"/>
                  </a:lnTo>
                  <a:lnTo>
                    <a:pt x="10307" y="2101"/>
                  </a:lnTo>
                  <a:lnTo>
                    <a:pt x="9843" y="1955"/>
                  </a:lnTo>
                  <a:lnTo>
                    <a:pt x="9379" y="1857"/>
                  </a:lnTo>
                  <a:lnTo>
                    <a:pt x="8915" y="1784"/>
                  </a:lnTo>
                  <a:lnTo>
                    <a:pt x="8451" y="1735"/>
                  </a:lnTo>
                  <a:lnTo>
                    <a:pt x="7962" y="1735"/>
                  </a:lnTo>
                  <a:lnTo>
                    <a:pt x="7498" y="1784"/>
                  </a:lnTo>
                  <a:lnTo>
                    <a:pt x="7034" y="1832"/>
                  </a:lnTo>
                  <a:lnTo>
                    <a:pt x="6570" y="1930"/>
                  </a:lnTo>
                  <a:lnTo>
                    <a:pt x="6106" y="2077"/>
                  </a:lnTo>
                  <a:lnTo>
                    <a:pt x="5667" y="2248"/>
                  </a:lnTo>
                  <a:lnTo>
                    <a:pt x="5227" y="2443"/>
                  </a:lnTo>
                  <a:lnTo>
                    <a:pt x="4787" y="2687"/>
                  </a:lnTo>
                  <a:lnTo>
                    <a:pt x="4397" y="2980"/>
                  </a:lnTo>
                  <a:lnTo>
                    <a:pt x="4006" y="3273"/>
                  </a:lnTo>
                  <a:lnTo>
                    <a:pt x="3615" y="3615"/>
                  </a:lnTo>
                  <a:lnTo>
                    <a:pt x="3273" y="4006"/>
                  </a:lnTo>
                  <a:lnTo>
                    <a:pt x="2980" y="4397"/>
                  </a:lnTo>
                  <a:lnTo>
                    <a:pt x="2687" y="4788"/>
                  </a:lnTo>
                  <a:lnTo>
                    <a:pt x="2443" y="5227"/>
                  </a:lnTo>
                  <a:lnTo>
                    <a:pt x="2247" y="5667"/>
                  </a:lnTo>
                  <a:lnTo>
                    <a:pt x="2076" y="6107"/>
                  </a:lnTo>
                  <a:lnTo>
                    <a:pt x="1930" y="6571"/>
                  </a:lnTo>
                  <a:lnTo>
                    <a:pt x="1832" y="7035"/>
                  </a:lnTo>
                  <a:lnTo>
                    <a:pt x="1783" y="7499"/>
                  </a:lnTo>
                  <a:lnTo>
                    <a:pt x="1734" y="7963"/>
                  </a:lnTo>
                  <a:lnTo>
                    <a:pt x="1734" y="8451"/>
                  </a:lnTo>
                  <a:lnTo>
                    <a:pt x="1783" y="8915"/>
                  </a:lnTo>
                  <a:lnTo>
                    <a:pt x="1857" y="9379"/>
                  </a:lnTo>
                  <a:lnTo>
                    <a:pt x="1954" y="9843"/>
                  </a:lnTo>
                  <a:lnTo>
                    <a:pt x="2101" y="10307"/>
                  </a:lnTo>
                  <a:lnTo>
                    <a:pt x="2272" y="10747"/>
                  </a:lnTo>
                  <a:lnTo>
                    <a:pt x="1612" y="11699"/>
                  </a:lnTo>
                  <a:lnTo>
                    <a:pt x="1051" y="12579"/>
                  </a:lnTo>
                  <a:lnTo>
                    <a:pt x="831" y="12994"/>
                  </a:lnTo>
                  <a:lnTo>
                    <a:pt x="611" y="13385"/>
                  </a:lnTo>
                  <a:lnTo>
                    <a:pt x="440" y="13775"/>
                  </a:lnTo>
                  <a:lnTo>
                    <a:pt x="293" y="14142"/>
                  </a:lnTo>
                  <a:lnTo>
                    <a:pt x="171" y="14484"/>
                  </a:lnTo>
                  <a:lnTo>
                    <a:pt x="74" y="14801"/>
                  </a:lnTo>
                  <a:lnTo>
                    <a:pt x="25" y="15094"/>
                  </a:lnTo>
                  <a:lnTo>
                    <a:pt x="0" y="15363"/>
                  </a:lnTo>
                  <a:lnTo>
                    <a:pt x="0" y="15583"/>
                  </a:lnTo>
                  <a:lnTo>
                    <a:pt x="49" y="15802"/>
                  </a:lnTo>
                  <a:lnTo>
                    <a:pt x="123" y="15973"/>
                  </a:lnTo>
                  <a:lnTo>
                    <a:pt x="245" y="16120"/>
                  </a:lnTo>
                  <a:lnTo>
                    <a:pt x="342" y="16218"/>
                  </a:lnTo>
                  <a:lnTo>
                    <a:pt x="489" y="16291"/>
                  </a:lnTo>
                  <a:lnTo>
                    <a:pt x="635" y="16340"/>
                  </a:lnTo>
                  <a:lnTo>
                    <a:pt x="806" y="16364"/>
                  </a:lnTo>
                  <a:lnTo>
                    <a:pt x="1173" y="16364"/>
                  </a:lnTo>
                  <a:lnTo>
                    <a:pt x="1393" y="16315"/>
                  </a:lnTo>
                  <a:lnTo>
                    <a:pt x="1637" y="16267"/>
                  </a:lnTo>
                  <a:lnTo>
                    <a:pt x="2150" y="16120"/>
                  </a:lnTo>
                  <a:lnTo>
                    <a:pt x="2711" y="15876"/>
                  </a:lnTo>
                  <a:lnTo>
                    <a:pt x="3322" y="15583"/>
                  </a:lnTo>
                  <a:lnTo>
                    <a:pt x="3957" y="15192"/>
                  </a:lnTo>
                  <a:lnTo>
                    <a:pt x="4665" y="14752"/>
                  </a:lnTo>
                  <a:lnTo>
                    <a:pt x="5373" y="14264"/>
                  </a:lnTo>
                  <a:lnTo>
                    <a:pt x="6131" y="13702"/>
                  </a:lnTo>
                  <a:lnTo>
                    <a:pt x="6912" y="13092"/>
                  </a:lnTo>
                  <a:lnTo>
                    <a:pt x="7718" y="12432"/>
                  </a:lnTo>
                  <a:lnTo>
                    <a:pt x="8524" y="11724"/>
                  </a:lnTo>
                  <a:lnTo>
                    <a:pt x="9330" y="10967"/>
                  </a:lnTo>
                  <a:lnTo>
                    <a:pt x="10160" y="10161"/>
                  </a:lnTo>
                  <a:lnTo>
                    <a:pt x="10966" y="9330"/>
                  </a:lnTo>
                  <a:lnTo>
                    <a:pt x="11723" y="8524"/>
                  </a:lnTo>
                  <a:lnTo>
                    <a:pt x="12432" y="7718"/>
                  </a:lnTo>
                  <a:lnTo>
                    <a:pt x="13091" y="6912"/>
                  </a:lnTo>
                  <a:lnTo>
                    <a:pt x="13702" y="6131"/>
                  </a:lnTo>
                  <a:lnTo>
                    <a:pt x="14263" y="5374"/>
                  </a:lnTo>
                  <a:lnTo>
                    <a:pt x="14752" y="4666"/>
                  </a:lnTo>
                  <a:lnTo>
                    <a:pt x="15192" y="3957"/>
                  </a:lnTo>
                  <a:lnTo>
                    <a:pt x="15582" y="3322"/>
                  </a:lnTo>
                  <a:lnTo>
                    <a:pt x="15875" y="2712"/>
                  </a:lnTo>
                  <a:lnTo>
                    <a:pt x="16120" y="2150"/>
                  </a:lnTo>
                  <a:lnTo>
                    <a:pt x="16266" y="1637"/>
                  </a:lnTo>
                  <a:lnTo>
                    <a:pt x="16315" y="1393"/>
                  </a:lnTo>
                  <a:lnTo>
                    <a:pt x="16364" y="1173"/>
                  </a:lnTo>
                  <a:lnTo>
                    <a:pt x="16364" y="978"/>
                  </a:lnTo>
                  <a:lnTo>
                    <a:pt x="16364" y="807"/>
                  </a:lnTo>
                  <a:lnTo>
                    <a:pt x="16339" y="636"/>
                  </a:lnTo>
                  <a:lnTo>
                    <a:pt x="16291" y="489"/>
                  </a:lnTo>
                  <a:lnTo>
                    <a:pt x="16217" y="343"/>
                  </a:lnTo>
                  <a:lnTo>
                    <a:pt x="16120" y="245"/>
                  </a:lnTo>
                  <a:lnTo>
                    <a:pt x="15973" y="123"/>
                  </a:lnTo>
                  <a:lnTo>
                    <a:pt x="15802" y="50"/>
                  </a:lnTo>
                  <a:lnTo>
                    <a:pt x="15582" y="1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129" name="Google Shape;129;p17"/>
          <p:cNvGrpSpPr/>
          <p:nvPr/>
        </p:nvGrpSpPr>
        <p:grpSpPr>
          <a:xfrm rot="1057031">
            <a:off x="6298116" y="2364471"/>
            <a:ext cx="701299" cy="701354"/>
            <a:chOff x="570875" y="4322250"/>
            <a:chExt cx="443300" cy="443325"/>
          </a:xfrm>
        </p:grpSpPr>
        <p:sp>
          <p:nvSpPr>
            <p:cNvPr id="130" name="Google Shape;130;p17"/>
            <p:cNvSpPr/>
            <p:nvPr/>
          </p:nvSpPr>
          <p:spPr>
            <a:xfrm>
              <a:off x="570875" y="4322250"/>
              <a:ext cx="443300" cy="443325"/>
            </a:xfrm>
            <a:custGeom>
              <a:rect b="b" l="l" r="r" t="t"/>
              <a:pathLst>
                <a:path extrusionOk="0" h="17733" w="17732">
                  <a:moveTo>
                    <a:pt x="13091" y="2712"/>
                  </a:moveTo>
                  <a:lnTo>
                    <a:pt x="13286" y="2736"/>
                  </a:lnTo>
                  <a:lnTo>
                    <a:pt x="13506" y="2785"/>
                  </a:lnTo>
                  <a:lnTo>
                    <a:pt x="13702" y="2858"/>
                  </a:lnTo>
                  <a:lnTo>
                    <a:pt x="13873" y="2956"/>
                  </a:lnTo>
                  <a:lnTo>
                    <a:pt x="14068" y="3054"/>
                  </a:lnTo>
                  <a:lnTo>
                    <a:pt x="14239" y="3176"/>
                  </a:lnTo>
                  <a:lnTo>
                    <a:pt x="14410" y="3323"/>
                  </a:lnTo>
                  <a:lnTo>
                    <a:pt x="14556" y="3493"/>
                  </a:lnTo>
                  <a:lnTo>
                    <a:pt x="14679" y="3664"/>
                  </a:lnTo>
                  <a:lnTo>
                    <a:pt x="14776" y="3860"/>
                  </a:lnTo>
                  <a:lnTo>
                    <a:pt x="14874" y="4031"/>
                  </a:lnTo>
                  <a:lnTo>
                    <a:pt x="14947" y="4226"/>
                  </a:lnTo>
                  <a:lnTo>
                    <a:pt x="14996" y="4446"/>
                  </a:lnTo>
                  <a:lnTo>
                    <a:pt x="15021" y="4641"/>
                  </a:lnTo>
                  <a:lnTo>
                    <a:pt x="15021" y="4861"/>
                  </a:lnTo>
                  <a:lnTo>
                    <a:pt x="15021" y="5057"/>
                  </a:lnTo>
                  <a:lnTo>
                    <a:pt x="14996" y="5252"/>
                  </a:lnTo>
                  <a:lnTo>
                    <a:pt x="14947" y="5472"/>
                  </a:lnTo>
                  <a:lnTo>
                    <a:pt x="14874" y="5667"/>
                  </a:lnTo>
                  <a:lnTo>
                    <a:pt x="14776" y="5838"/>
                  </a:lnTo>
                  <a:lnTo>
                    <a:pt x="14679" y="6033"/>
                  </a:lnTo>
                  <a:lnTo>
                    <a:pt x="14556" y="6204"/>
                  </a:lnTo>
                  <a:lnTo>
                    <a:pt x="14410" y="6375"/>
                  </a:lnTo>
                  <a:lnTo>
                    <a:pt x="13433" y="7328"/>
                  </a:lnTo>
                  <a:lnTo>
                    <a:pt x="13311" y="7426"/>
                  </a:lnTo>
                  <a:lnTo>
                    <a:pt x="13189" y="7499"/>
                  </a:lnTo>
                  <a:lnTo>
                    <a:pt x="13042" y="7548"/>
                  </a:lnTo>
                  <a:lnTo>
                    <a:pt x="12871" y="7572"/>
                  </a:lnTo>
                  <a:lnTo>
                    <a:pt x="12725" y="7548"/>
                  </a:lnTo>
                  <a:lnTo>
                    <a:pt x="12578" y="7499"/>
                  </a:lnTo>
                  <a:lnTo>
                    <a:pt x="12456" y="7426"/>
                  </a:lnTo>
                  <a:lnTo>
                    <a:pt x="12334" y="7328"/>
                  </a:lnTo>
                  <a:lnTo>
                    <a:pt x="10405" y="5398"/>
                  </a:lnTo>
                  <a:lnTo>
                    <a:pt x="10307" y="5276"/>
                  </a:lnTo>
                  <a:lnTo>
                    <a:pt x="10234" y="5154"/>
                  </a:lnTo>
                  <a:lnTo>
                    <a:pt x="10185" y="5008"/>
                  </a:lnTo>
                  <a:lnTo>
                    <a:pt x="10160" y="4861"/>
                  </a:lnTo>
                  <a:lnTo>
                    <a:pt x="10185" y="4690"/>
                  </a:lnTo>
                  <a:lnTo>
                    <a:pt x="10234" y="4544"/>
                  </a:lnTo>
                  <a:lnTo>
                    <a:pt x="10307" y="4422"/>
                  </a:lnTo>
                  <a:lnTo>
                    <a:pt x="10405" y="4299"/>
                  </a:lnTo>
                  <a:lnTo>
                    <a:pt x="11357" y="3323"/>
                  </a:lnTo>
                  <a:lnTo>
                    <a:pt x="11528" y="3176"/>
                  </a:lnTo>
                  <a:lnTo>
                    <a:pt x="11699" y="3054"/>
                  </a:lnTo>
                  <a:lnTo>
                    <a:pt x="11894" y="2956"/>
                  </a:lnTo>
                  <a:lnTo>
                    <a:pt x="12065" y="2858"/>
                  </a:lnTo>
                  <a:lnTo>
                    <a:pt x="12261" y="2785"/>
                  </a:lnTo>
                  <a:lnTo>
                    <a:pt x="12481" y="2736"/>
                  </a:lnTo>
                  <a:lnTo>
                    <a:pt x="12676" y="2712"/>
                  </a:lnTo>
                  <a:close/>
                  <a:moveTo>
                    <a:pt x="8377" y="8867"/>
                  </a:moveTo>
                  <a:lnTo>
                    <a:pt x="8475" y="8891"/>
                  </a:lnTo>
                  <a:lnTo>
                    <a:pt x="8548" y="8915"/>
                  </a:lnTo>
                  <a:lnTo>
                    <a:pt x="8646" y="8964"/>
                  </a:lnTo>
                  <a:lnTo>
                    <a:pt x="8719" y="9013"/>
                  </a:lnTo>
                  <a:lnTo>
                    <a:pt x="8768" y="9086"/>
                  </a:lnTo>
                  <a:lnTo>
                    <a:pt x="8817" y="9184"/>
                  </a:lnTo>
                  <a:lnTo>
                    <a:pt x="8841" y="9257"/>
                  </a:lnTo>
                  <a:lnTo>
                    <a:pt x="8866" y="9355"/>
                  </a:lnTo>
                  <a:lnTo>
                    <a:pt x="8841" y="9453"/>
                  </a:lnTo>
                  <a:lnTo>
                    <a:pt x="8817" y="9550"/>
                  </a:lnTo>
                  <a:lnTo>
                    <a:pt x="8768" y="9624"/>
                  </a:lnTo>
                  <a:lnTo>
                    <a:pt x="8719" y="9697"/>
                  </a:lnTo>
                  <a:lnTo>
                    <a:pt x="6179" y="12237"/>
                  </a:lnTo>
                  <a:lnTo>
                    <a:pt x="6106" y="12310"/>
                  </a:lnTo>
                  <a:lnTo>
                    <a:pt x="6033" y="12359"/>
                  </a:lnTo>
                  <a:lnTo>
                    <a:pt x="5935" y="12383"/>
                  </a:lnTo>
                  <a:lnTo>
                    <a:pt x="5740" y="12383"/>
                  </a:lnTo>
                  <a:lnTo>
                    <a:pt x="5642" y="12359"/>
                  </a:lnTo>
                  <a:lnTo>
                    <a:pt x="5569" y="12310"/>
                  </a:lnTo>
                  <a:lnTo>
                    <a:pt x="5496" y="12237"/>
                  </a:lnTo>
                  <a:lnTo>
                    <a:pt x="5422" y="12164"/>
                  </a:lnTo>
                  <a:lnTo>
                    <a:pt x="5373" y="12090"/>
                  </a:lnTo>
                  <a:lnTo>
                    <a:pt x="5349" y="11993"/>
                  </a:lnTo>
                  <a:lnTo>
                    <a:pt x="5349" y="11895"/>
                  </a:lnTo>
                  <a:lnTo>
                    <a:pt x="5349" y="11797"/>
                  </a:lnTo>
                  <a:lnTo>
                    <a:pt x="5373" y="11700"/>
                  </a:lnTo>
                  <a:lnTo>
                    <a:pt x="5422" y="11626"/>
                  </a:lnTo>
                  <a:lnTo>
                    <a:pt x="5496" y="11553"/>
                  </a:lnTo>
                  <a:lnTo>
                    <a:pt x="8036" y="9013"/>
                  </a:lnTo>
                  <a:lnTo>
                    <a:pt x="8109" y="8964"/>
                  </a:lnTo>
                  <a:lnTo>
                    <a:pt x="8182" y="8915"/>
                  </a:lnTo>
                  <a:lnTo>
                    <a:pt x="8280" y="8891"/>
                  </a:lnTo>
                  <a:lnTo>
                    <a:pt x="8377" y="8867"/>
                  </a:lnTo>
                  <a:close/>
                  <a:moveTo>
                    <a:pt x="14825" y="1"/>
                  </a:moveTo>
                  <a:lnTo>
                    <a:pt x="14288" y="25"/>
                  </a:lnTo>
                  <a:lnTo>
                    <a:pt x="13751" y="50"/>
                  </a:lnTo>
                  <a:lnTo>
                    <a:pt x="13213" y="123"/>
                  </a:lnTo>
                  <a:lnTo>
                    <a:pt x="12676" y="245"/>
                  </a:lnTo>
                  <a:lnTo>
                    <a:pt x="12163" y="367"/>
                  </a:lnTo>
                  <a:lnTo>
                    <a:pt x="11675" y="538"/>
                  </a:lnTo>
                  <a:lnTo>
                    <a:pt x="11235" y="758"/>
                  </a:lnTo>
                  <a:lnTo>
                    <a:pt x="11015" y="856"/>
                  </a:lnTo>
                  <a:lnTo>
                    <a:pt x="10844" y="1002"/>
                  </a:lnTo>
                  <a:lnTo>
                    <a:pt x="10649" y="1124"/>
                  </a:lnTo>
                  <a:lnTo>
                    <a:pt x="10502" y="1271"/>
                  </a:lnTo>
                  <a:lnTo>
                    <a:pt x="5544" y="6229"/>
                  </a:lnTo>
                  <a:lnTo>
                    <a:pt x="391" y="6229"/>
                  </a:lnTo>
                  <a:lnTo>
                    <a:pt x="245" y="6253"/>
                  </a:lnTo>
                  <a:lnTo>
                    <a:pt x="147" y="6278"/>
                  </a:lnTo>
                  <a:lnTo>
                    <a:pt x="49" y="6327"/>
                  </a:lnTo>
                  <a:lnTo>
                    <a:pt x="0" y="6400"/>
                  </a:lnTo>
                  <a:lnTo>
                    <a:pt x="0" y="6473"/>
                  </a:lnTo>
                  <a:lnTo>
                    <a:pt x="25" y="6571"/>
                  </a:lnTo>
                  <a:lnTo>
                    <a:pt x="74" y="6668"/>
                  </a:lnTo>
                  <a:lnTo>
                    <a:pt x="171" y="6791"/>
                  </a:lnTo>
                  <a:lnTo>
                    <a:pt x="2589" y="9184"/>
                  </a:lnTo>
                  <a:lnTo>
                    <a:pt x="2272" y="9502"/>
                  </a:lnTo>
                  <a:lnTo>
                    <a:pt x="953" y="9746"/>
                  </a:lnTo>
                  <a:lnTo>
                    <a:pt x="806" y="9795"/>
                  </a:lnTo>
                  <a:lnTo>
                    <a:pt x="684" y="9843"/>
                  </a:lnTo>
                  <a:lnTo>
                    <a:pt x="611" y="9941"/>
                  </a:lnTo>
                  <a:lnTo>
                    <a:pt x="562" y="10014"/>
                  </a:lnTo>
                  <a:lnTo>
                    <a:pt x="562" y="10112"/>
                  </a:lnTo>
                  <a:lnTo>
                    <a:pt x="586" y="10234"/>
                  </a:lnTo>
                  <a:lnTo>
                    <a:pt x="635" y="10332"/>
                  </a:lnTo>
                  <a:lnTo>
                    <a:pt x="733" y="10454"/>
                  </a:lnTo>
                  <a:lnTo>
                    <a:pt x="7278" y="16999"/>
                  </a:lnTo>
                  <a:lnTo>
                    <a:pt x="7401" y="17097"/>
                  </a:lnTo>
                  <a:lnTo>
                    <a:pt x="7498" y="17146"/>
                  </a:lnTo>
                  <a:lnTo>
                    <a:pt x="7620" y="17170"/>
                  </a:lnTo>
                  <a:lnTo>
                    <a:pt x="7718" y="17170"/>
                  </a:lnTo>
                  <a:lnTo>
                    <a:pt x="7791" y="17122"/>
                  </a:lnTo>
                  <a:lnTo>
                    <a:pt x="7889" y="17048"/>
                  </a:lnTo>
                  <a:lnTo>
                    <a:pt x="7938" y="16926"/>
                  </a:lnTo>
                  <a:lnTo>
                    <a:pt x="7987" y="16780"/>
                  </a:lnTo>
                  <a:lnTo>
                    <a:pt x="8231" y="15461"/>
                  </a:lnTo>
                  <a:lnTo>
                    <a:pt x="8548" y="15143"/>
                  </a:lnTo>
                  <a:lnTo>
                    <a:pt x="10942" y="17561"/>
                  </a:lnTo>
                  <a:lnTo>
                    <a:pt x="11064" y="17659"/>
                  </a:lnTo>
                  <a:lnTo>
                    <a:pt x="11162" y="17708"/>
                  </a:lnTo>
                  <a:lnTo>
                    <a:pt x="11259" y="17732"/>
                  </a:lnTo>
                  <a:lnTo>
                    <a:pt x="11333" y="17732"/>
                  </a:lnTo>
                  <a:lnTo>
                    <a:pt x="11406" y="17683"/>
                  </a:lnTo>
                  <a:lnTo>
                    <a:pt x="11455" y="17586"/>
                  </a:lnTo>
                  <a:lnTo>
                    <a:pt x="11479" y="17488"/>
                  </a:lnTo>
                  <a:lnTo>
                    <a:pt x="11504" y="17341"/>
                  </a:lnTo>
                  <a:lnTo>
                    <a:pt x="11504" y="12188"/>
                  </a:lnTo>
                  <a:lnTo>
                    <a:pt x="16461" y="7230"/>
                  </a:lnTo>
                  <a:lnTo>
                    <a:pt x="16608" y="7084"/>
                  </a:lnTo>
                  <a:lnTo>
                    <a:pt x="16730" y="6888"/>
                  </a:lnTo>
                  <a:lnTo>
                    <a:pt x="16877" y="6693"/>
                  </a:lnTo>
                  <a:lnTo>
                    <a:pt x="16974" y="6498"/>
                  </a:lnTo>
                  <a:lnTo>
                    <a:pt x="17194" y="6058"/>
                  </a:lnTo>
                  <a:lnTo>
                    <a:pt x="17365" y="5569"/>
                  </a:lnTo>
                  <a:lnTo>
                    <a:pt x="17487" y="5057"/>
                  </a:lnTo>
                  <a:lnTo>
                    <a:pt x="17609" y="4519"/>
                  </a:lnTo>
                  <a:lnTo>
                    <a:pt x="17683" y="3982"/>
                  </a:lnTo>
                  <a:lnTo>
                    <a:pt x="17707" y="3445"/>
                  </a:lnTo>
                  <a:lnTo>
                    <a:pt x="17731" y="2907"/>
                  </a:lnTo>
                  <a:lnTo>
                    <a:pt x="17731" y="2419"/>
                  </a:lnTo>
                  <a:lnTo>
                    <a:pt x="17707" y="1955"/>
                  </a:lnTo>
                  <a:lnTo>
                    <a:pt x="17658" y="1515"/>
                  </a:lnTo>
                  <a:lnTo>
                    <a:pt x="17585" y="1149"/>
                  </a:lnTo>
                  <a:lnTo>
                    <a:pt x="17512" y="831"/>
                  </a:lnTo>
                  <a:lnTo>
                    <a:pt x="17414" y="587"/>
                  </a:lnTo>
                  <a:lnTo>
                    <a:pt x="17341" y="489"/>
                  </a:lnTo>
                  <a:lnTo>
                    <a:pt x="17292" y="441"/>
                  </a:lnTo>
                  <a:lnTo>
                    <a:pt x="17243" y="392"/>
                  </a:lnTo>
                  <a:lnTo>
                    <a:pt x="17145" y="318"/>
                  </a:lnTo>
                  <a:lnTo>
                    <a:pt x="16901" y="221"/>
                  </a:lnTo>
                  <a:lnTo>
                    <a:pt x="16584" y="148"/>
                  </a:lnTo>
                  <a:lnTo>
                    <a:pt x="16217" y="74"/>
                  </a:lnTo>
                  <a:lnTo>
                    <a:pt x="15778" y="25"/>
                  </a:lnTo>
                  <a:lnTo>
                    <a:pt x="1531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1" name="Google Shape;131;p17"/>
            <p:cNvSpPr/>
            <p:nvPr/>
          </p:nvSpPr>
          <p:spPr>
            <a:xfrm>
              <a:off x="597725" y="4665400"/>
              <a:ext cx="73300" cy="73300"/>
            </a:xfrm>
            <a:custGeom>
              <a:rect b="b" l="l" r="r" t="t"/>
              <a:pathLst>
                <a:path extrusionOk="0" h="2932" w="2932">
                  <a:moveTo>
                    <a:pt x="2028" y="1"/>
                  </a:moveTo>
                  <a:lnTo>
                    <a:pt x="1857" y="25"/>
                  </a:lnTo>
                  <a:lnTo>
                    <a:pt x="1686" y="74"/>
                  </a:lnTo>
                  <a:lnTo>
                    <a:pt x="1515" y="147"/>
                  </a:lnTo>
                  <a:lnTo>
                    <a:pt x="1369" y="269"/>
                  </a:lnTo>
                  <a:lnTo>
                    <a:pt x="1222" y="489"/>
                  </a:lnTo>
                  <a:lnTo>
                    <a:pt x="1002" y="831"/>
                  </a:lnTo>
                  <a:lnTo>
                    <a:pt x="563" y="1735"/>
                  </a:lnTo>
                  <a:lnTo>
                    <a:pt x="172" y="2565"/>
                  </a:lnTo>
                  <a:lnTo>
                    <a:pt x="1" y="2932"/>
                  </a:lnTo>
                  <a:lnTo>
                    <a:pt x="1" y="2932"/>
                  </a:lnTo>
                  <a:lnTo>
                    <a:pt x="367" y="2761"/>
                  </a:lnTo>
                  <a:lnTo>
                    <a:pt x="1198" y="2370"/>
                  </a:lnTo>
                  <a:lnTo>
                    <a:pt x="2101" y="1930"/>
                  </a:lnTo>
                  <a:lnTo>
                    <a:pt x="2443" y="1710"/>
                  </a:lnTo>
                  <a:lnTo>
                    <a:pt x="2663" y="1564"/>
                  </a:lnTo>
                  <a:lnTo>
                    <a:pt x="2785" y="1417"/>
                  </a:lnTo>
                  <a:lnTo>
                    <a:pt x="2858" y="1246"/>
                  </a:lnTo>
                  <a:lnTo>
                    <a:pt x="2907" y="1075"/>
                  </a:lnTo>
                  <a:lnTo>
                    <a:pt x="2932" y="904"/>
                  </a:lnTo>
                  <a:lnTo>
                    <a:pt x="2907" y="733"/>
                  </a:lnTo>
                  <a:lnTo>
                    <a:pt x="2858" y="562"/>
                  </a:lnTo>
                  <a:lnTo>
                    <a:pt x="2785" y="416"/>
                  </a:lnTo>
                  <a:lnTo>
                    <a:pt x="2663" y="269"/>
                  </a:lnTo>
                  <a:lnTo>
                    <a:pt x="2517" y="147"/>
                  </a:lnTo>
                  <a:lnTo>
                    <a:pt x="2370" y="74"/>
                  </a:lnTo>
                  <a:lnTo>
                    <a:pt x="2199" y="25"/>
                  </a:lnTo>
                  <a:lnTo>
                    <a:pt x="202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2" name="Google Shape;132;p17"/>
            <p:cNvSpPr/>
            <p:nvPr/>
          </p:nvSpPr>
          <p:spPr>
            <a:xfrm>
              <a:off x="654525" y="4708150"/>
              <a:ext cx="47025" cy="47025"/>
            </a:xfrm>
            <a:custGeom>
              <a:rect b="b" l="l" r="r" t="t"/>
              <a:pathLst>
                <a:path extrusionOk="0" h="1881" w="1881">
                  <a:moveTo>
                    <a:pt x="1124" y="0"/>
                  </a:moveTo>
                  <a:lnTo>
                    <a:pt x="977" y="25"/>
                  </a:lnTo>
                  <a:lnTo>
                    <a:pt x="831" y="74"/>
                  </a:lnTo>
                  <a:lnTo>
                    <a:pt x="709" y="147"/>
                  </a:lnTo>
                  <a:lnTo>
                    <a:pt x="586" y="245"/>
                  </a:lnTo>
                  <a:lnTo>
                    <a:pt x="464" y="391"/>
                  </a:lnTo>
                  <a:lnTo>
                    <a:pt x="367" y="611"/>
                  </a:lnTo>
                  <a:lnTo>
                    <a:pt x="269" y="880"/>
                  </a:lnTo>
                  <a:lnTo>
                    <a:pt x="171" y="1173"/>
                  </a:lnTo>
                  <a:lnTo>
                    <a:pt x="49" y="1686"/>
                  </a:lnTo>
                  <a:lnTo>
                    <a:pt x="0" y="1881"/>
                  </a:lnTo>
                  <a:lnTo>
                    <a:pt x="0" y="1881"/>
                  </a:lnTo>
                  <a:lnTo>
                    <a:pt x="220" y="1857"/>
                  </a:lnTo>
                  <a:lnTo>
                    <a:pt x="733" y="1710"/>
                  </a:lnTo>
                  <a:lnTo>
                    <a:pt x="1002" y="1637"/>
                  </a:lnTo>
                  <a:lnTo>
                    <a:pt x="1270" y="1539"/>
                  </a:lnTo>
                  <a:lnTo>
                    <a:pt x="1515" y="1417"/>
                  </a:lnTo>
                  <a:lnTo>
                    <a:pt x="1661" y="1319"/>
                  </a:lnTo>
                  <a:lnTo>
                    <a:pt x="1759" y="1197"/>
                  </a:lnTo>
                  <a:lnTo>
                    <a:pt x="1832" y="1051"/>
                  </a:lnTo>
                  <a:lnTo>
                    <a:pt x="1881" y="928"/>
                  </a:lnTo>
                  <a:lnTo>
                    <a:pt x="1881" y="782"/>
                  </a:lnTo>
                  <a:lnTo>
                    <a:pt x="1881" y="635"/>
                  </a:lnTo>
                  <a:lnTo>
                    <a:pt x="1832" y="489"/>
                  </a:lnTo>
                  <a:lnTo>
                    <a:pt x="1759" y="367"/>
                  </a:lnTo>
                  <a:lnTo>
                    <a:pt x="1661" y="245"/>
                  </a:lnTo>
                  <a:lnTo>
                    <a:pt x="1539" y="147"/>
                  </a:lnTo>
                  <a:lnTo>
                    <a:pt x="1417" y="74"/>
                  </a:lnTo>
                  <a:lnTo>
                    <a:pt x="1270" y="25"/>
                  </a:lnTo>
                  <a:lnTo>
                    <a:pt x="112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3" name="Google Shape;133;p17"/>
            <p:cNvSpPr/>
            <p:nvPr/>
          </p:nvSpPr>
          <p:spPr>
            <a:xfrm>
              <a:off x="581250" y="4634875"/>
              <a:ext cx="47050" cy="47050"/>
            </a:xfrm>
            <a:custGeom>
              <a:rect b="b" l="l" r="r" t="t"/>
              <a:pathLst>
                <a:path extrusionOk="0" h="1882" w="1882">
                  <a:moveTo>
                    <a:pt x="953" y="1"/>
                  </a:moveTo>
                  <a:lnTo>
                    <a:pt x="831" y="49"/>
                  </a:lnTo>
                  <a:lnTo>
                    <a:pt x="684" y="123"/>
                  </a:lnTo>
                  <a:lnTo>
                    <a:pt x="562" y="220"/>
                  </a:lnTo>
                  <a:lnTo>
                    <a:pt x="465" y="367"/>
                  </a:lnTo>
                  <a:lnTo>
                    <a:pt x="342" y="611"/>
                  </a:lnTo>
                  <a:lnTo>
                    <a:pt x="245" y="880"/>
                  </a:lnTo>
                  <a:lnTo>
                    <a:pt x="171" y="1148"/>
                  </a:lnTo>
                  <a:lnTo>
                    <a:pt x="25" y="1661"/>
                  </a:lnTo>
                  <a:lnTo>
                    <a:pt x="1" y="1881"/>
                  </a:lnTo>
                  <a:lnTo>
                    <a:pt x="196" y="1832"/>
                  </a:lnTo>
                  <a:lnTo>
                    <a:pt x="709" y="1710"/>
                  </a:lnTo>
                  <a:lnTo>
                    <a:pt x="1002" y="1613"/>
                  </a:lnTo>
                  <a:lnTo>
                    <a:pt x="1271" y="1515"/>
                  </a:lnTo>
                  <a:lnTo>
                    <a:pt x="1490" y="1417"/>
                  </a:lnTo>
                  <a:lnTo>
                    <a:pt x="1637" y="1295"/>
                  </a:lnTo>
                  <a:lnTo>
                    <a:pt x="1735" y="1173"/>
                  </a:lnTo>
                  <a:lnTo>
                    <a:pt x="1808" y="1051"/>
                  </a:lnTo>
                  <a:lnTo>
                    <a:pt x="1857" y="904"/>
                  </a:lnTo>
                  <a:lnTo>
                    <a:pt x="1881" y="758"/>
                  </a:lnTo>
                  <a:lnTo>
                    <a:pt x="1857" y="611"/>
                  </a:lnTo>
                  <a:lnTo>
                    <a:pt x="1808" y="465"/>
                  </a:lnTo>
                  <a:lnTo>
                    <a:pt x="1735" y="343"/>
                  </a:lnTo>
                  <a:lnTo>
                    <a:pt x="1637" y="220"/>
                  </a:lnTo>
                  <a:lnTo>
                    <a:pt x="1515" y="123"/>
                  </a:lnTo>
                  <a:lnTo>
                    <a:pt x="1393" y="49"/>
                  </a:lnTo>
                  <a:lnTo>
                    <a:pt x="1246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34" name="Google Shape;134;p17"/>
          <p:cNvSpPr/>
          <p:nvPr/>
        </p:nvSpPr>
        <p:spPr>
          <a:xfrm rot="2466710">
            <a:off x="6376672" y="1735695"/>
            <a:ext cx="344265" cy="328716"/>
          </a:xfrm>
          <a:custGeom>
            <a:rect b="b" l="l" r="r" t="t"/>
            <a:pathLst>
              <a:path extrusionOk="0" h="14460" w="15144">
                <a:moveTo>
                  <a:pt x="7572" y="1"/>
                </a:moveTo>
                <a:lnTo>
                  <a:pt x="7499" y="25"/>
                </a:lnTo>
                <a:lnTo>
                  <a:pt x="7401" y="74"/>
                </a:lnTo>
                <a:lnTo>
                  <a:pt x="7328" y="172"/>
                </a:lnTo>
                <a:lnTo>
                  <a:pt x="7255" y="294"/>
                </a:lnTo>
                <a:lnTo>
                  <a:pt x="5594" y="4104"/>
                </a:lnTo>
                <a:lnTo>
                  <a:pt x="5521" y="4226"/>
                </a:lnTo>
                <a:lnTo>
                  <a:pt x="5398" y="4373"/>
                </a:lnTo>
                <a:lnTo>
                  <a:pt x="5276" y="4495"/>
                </a:lnTo>
                <a:lnTo>
                  <a:pt x="5130" y="4617"/>
                </a:lnTo>
                <a:lnTo>
                  <a:pt x="4983" y="4715"/>
                </a:lnTo>
                <a:lnTo>
                  <a:pt x="4812" y="4788"/>
                </a:lnTo>
                <a:lnTo>
                  <a:pt x="4666" y="4861"/>
                </a:lnTo>
                <a:lnTo>
                  <a:pt x="4495" y="4886"/>
                </a:lnTo>
                <a:lnTo>
                  <a:pt x="392" y="5301"/>
                </a:lnTo>
                <a:lnTo>
                  <a:pt x="245" y="5325"/>
                </a:lnTo>
                <a:lnTo>
                  <a:pt x="123" y="5374"/>
                </a:lnTo>
                <a:lnTo>
                  <a:pt x="50" y="5423"/>
                </a:lnTo>
                <a:lnTo>
                  <a:pt x="1" y="5521"/>
                </a:lnTo>
                <a:lnTo>
                  <a:pt x="1" y="5594"/>
                </a:lnTo>
                <a:lnTo>
                  <a:pt x="25" y="5692"/>
                </a:lnTo>
                <a:lnTo>
                  <a:pt x="74" y="5789"/>
                </a:lnTo>
                <a:lnTo>
                  <a:pt x="196" y="5911"/>
                </a:lnTo>
                <a:lnTo>
                  <a:pt x="3274" y="8647"/>
                </a:lnTo>
                <a:lnTo>
                  <a:pt x="3396" y="8769"/>
                </a:lnTo>
                <a:lnTo>
                  <a:pt x="3493" y="8915"/>
                </a:lnTo>
                <a:lnTo>
                  <a:pt x="3567" y="9086"/>
                </a:lnTo>
                <a:lnTo>
                  <a:pt x="3640" y="9257"/>
                </a:lnTo>
                <a:lnTo>
                  <a:pt x="3689" y="9428"/>
                </a:lnTo>
                <a:lnTo>
                  <a:pt x="3713" y="9599"/>
                </a:lnTo>
                <a:lnTo>
                  <a:pt x="3713" y="9770"/>
                </a:lnTo>
                <a:lnTo>
                  <a:pt x="3689" y="9941"/>
                </a:lnTo>
                <a:lnTo>
                  <a:pt x="2810" y="13995"/>
                </a:lnTo>
                <a:lnTo>
                  <a:pt x="2785" y="14142"/>
                </a:lnTo>
                <a:lnTo>
                  <a:pt x="2810" y="14240"/>
                </a:lnTo>
                <a:lnTo>
                  <a:pt x="2834" y="14337"/>
                </a:lnTo>
                <a:lnTo>
                  <a:pt x="2883" y="14411"/>
                </a:lnTo>
                <a:lnTo>
                  <a:pt x="2981" y="14435"/>
                </a:lnTo>
                <a:lnTo>
                  <a:pt x="3078" y="14459"/>
                </a:lnTo>
                <a:lnTo>
                  <a:pt x="3200" y="14411"/>
                </a:lnTo>
                <a:lnTo>
                  <a:pt x="3322" y="14362"/>
                </a:lnTo>
                <a:lnTo>
                  <a:pt x="6888" y="12261"/>
                </a:lnTo>
                <a:lnTo>
                  <a:pt x="7035" y="12188"/>
                </a:lnTo>
                <a:lnTo>
                  <a:pt x="7206" y="12139"/>
                </a:lnTo>
                <a:lnTo>
                  <a:pt x="7401" y="12115"/>
                </a:lnTo>
                <a:lnTo>
                  <a:pt x="7743" y="12115"/>
                </a:lnTo>
                <a:lnTo>
                  <a:pt x="7938" y="12139"/>
                </a:lnTo>
                <a:lnTo>
                  <a:pt x="8109" y="12188"/>
                </a:lnTo>
                <a:lnTo>
                  <a:pt x="8256" y="12261"/>
                </a:lnTo>
                <a:lnTo>
                  <a:pt x="11822" y="14362"/>
                </a:lnTo>
                <a:lnTo>
                  <a:pt x="11944" y="14411"/>
                </a:lnTo>
                <a:lnTo>
                  <a:pt x="12066" y="14459"/>
                </a:lnTo>
                <a:lnTo>
                  <a:pt x="12164" y="14435"/>
                </a:lnTo>
                <a:lnTo>
                  <a:pt x="12261" y="14411"/>
                </a:lnTo>
                <a:lnTo>
                  <a:pt x="12310" y="14337"/>
                </a:lnTo>
                <a:lnTo>
                  <a:pt x="12335" y="14240"/>
                </a:lnTo>
                <a:lnTo>
                  <a:pt x="12359" y="14142"/>
                </a:lnTo>
                <a:lnTo>
                  <a:pt x="12335" y="13995"/>
                </a:lnTo>
                <a:lnTo>
                  <a:pt x="11455" y="9941"/>
                </a:lnTo>
                <a:lnTo>
                  <a:pt x="11431" y="9770"/>
                </a:lnTo>
                <a:lnTo>
                  <a:pt x="11431" y="9599"/>
                </a:lnTo>
                <a:lnTo>
                  <a:pt x="11455" y="9428"/>
                </a:lnTo>
                <a:lnTo>
                  <a:pt x="11504" y="9257"/>
                </a:lnTo>
                <a:lnTo>
                  <a:pt x="11577" y="9086"/>
                </a:lnTo>
                <a:lnTo>
                  <a:pt x="11651" y="8915"/>
                </a:lnTo>
                <a:lnTo>
                  <a:pt x="11748" y="8769"/>
                </a:lnTo>
                <a:lnTo>
                  <a:pt x="11870" y="8647"/>
                </a:lnTo>
                <a:lnTo>
                  <a:pt x="14948" y="5911"/>
                </a:lnTo>
                <a:lnTo>
                  <a:pt x="15070" y="5789"/>
                </a:lnTo>
                <a:lnTo>
                  <a:pt x="15119" y="5692"/>
                </a:lnTo>
                <a:lnTo>
                  <a:pt x="15143" y="5594"/>
                </a:lnTo>
                <a:lnTo>
                  <a:pt x="15143" y="5521"/>
                </a:lnTo>
                <a:lnTo>
                  <a:pt x="15094" y="5423"/>
                </a:lnTo>
                <a:lnTo>
                  <a:pt x="15021" y="5374"/>
                </a:lnTo>
                <a:lnTo>
                  <a:pt x="14899" y="5325"/>
                </a:lnTo>
                <a:lnTo>
                  <a:pt x="14752" y="5301"/>
                </a:lnTo>
                <a:lnTo>
                  <a:pt x="10649" y="4886"/>
                </a:lnTo>
                <a:lnTo>
                  <a:pt x="10478" y="4861"/>
                </a:lnTo>
                <a:lnTo>
                  <a:pt x="10332" y="4788"/>
                </a:lnTo>
                <a:lnTo>
                  <a:pt x="10161" y="4715"/>
                </a:lnTo>
                <a:lnTo>
                  <a:pt x="10014" y="4617"/>
                </a:lnTo>
                <a:lnTo>
                  <a:pt x="9868" y="4495"/>
                </a:lnTo>
                <a:lnTo>
                  <a:pt x="9746" y="4373"/>
                </a:lnTo>
                <a:lnTo>
                  <a:pt x="9624" y="4226"/>
                </a:lnTo>
                <a:lnTo>
                  <a:pt x="9550" y="4104"/>
                </a:lnTo>
                <a:lnTo>
                  <a:pt x="7890" y="294"/>
                </a:lnTo>
                <a:lnTo>
                  <a:pt x="7816" y="172"/>
                </a:lnTo>
                <a:lnTo>
                  <a:pt x="7743" y="74"/>
                </a:lnTo>
                <a:lnTo>
                  <a:pt x="7645" y="25"/>
                </a:lnTo>
                <a:lnTo>
                  <a:pt x="7572" y="1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5" name="Google Shape;135;p17"/>
          <p:cNvSpPr/>
          <p:nvPr/>
        </p:nvSpPr>
        <p:spPr>
          <a:xfrm rot="-1609645">
            <a:off x="6880133" y="1942499"/>
            <a:ext cx="247727" cy="236539"/>
          </a:xfrm>
          <a:custGeom>
            <a:rect b="b" l="l" r="r" t="t"/>
            <a:pathLst>
              <a:path extrusionOk="0" h="14460" w="15144">
                <a:moveTo>
                  <a:pt x="7572" y="1"/>
                </a:moveTo>
                <a:lnTo>
                  <a:pt x="7499" y="25"/>
                </a:lnTo>
                <a:lnTo>
                  <a:pt x="7401" y="74"/>
                </a:lnTo>
                <a:lnTo>
                  <a:pt x="7328" y="172"/>
                </a:lnTo>
                <a:lnTo>
                  <a:pt x="7255" y="294"/>
                </a:lnTo>
                <a:lnTo>
                  <a:pt x="5594" y="4104"/>
                </a:lnTo>
                <a:lnTo>
                  <a:pt x="5521" y="4226"/>
                </a:lnTo>
                <a:lnTo>
                  <a:pt x="5398" y="4373"/>
                </a:lnTo>
                <a:lnTo>
                  <a:pt x="5276" y="4495"/>
                </a:lnTo>
                <a:lnTo>
                  <a:pt x="5130" y="4617"/>
                </a:lnTo>
                <a:lnTo>
                  <a:pt x="4983" y="4715"/>
                </a:lnTo>
                <a:lnTo>
                  <a:pt x="4812" y="4788"/>
                </a:lnTo>
                <a:lnTo>
                  <a:pt x="4666" y="4861"/>
                </a:lnTo>
                <a:lnTo>
                  <a:pt x="4495" y="4886"/>
                </a:lnTo>
                <a:lnTo>
                  <a:pt x="392" y="5301"/>
                </a:lnTo>
                <a:lnTo>
                  <a:pt x="245" y="5325"/>
                </a:lnTo>
                <a:lnTo>
                  <a:pt x="123" y="5374"/>
                </a:lnTo>
                <a:lnTo>
                  <a:pt x="50" y="5423"/>
                </a:lnTo>
                <a:lnTo>
                  <a:pt x="1" y="5521"/>
                </a:lnTo>
                <a:lnTo>
                  <a:pt x="1" y="5594"/>
                </a:lnTo>
                <a:lnTo>
                  <a:pt x="25" y="5692"/>
                </a:lnTo>
                <a:lnTo>
                  <a:pt x="74" y="5789"/>
                </a:lnTo>
                <a:lnTo>
                  <a:pt x="196" y="5911"/>
                </a:lnTo>
                <a:lnTo>
                  <a:pt x="3274" y="8647"/>
                </a:lnTo>
                <a:lnTo>
                  <a:pt x="3396" y="8769"/>
                </a:lnTo>
                <a:lnTo>
                  <a:pt x="3493" y="8915"/>
                </a:lnTo>
                <a:lnTo>
                  <a:pt x="3567" y="9086"/>
                </a:lnTo>
                <a:lnTo>
                  <a:pt x="3640" y="9257"/>
                </a:lnTo>
                <a:lnTo>
                  <a:pt x="3689" y="9428"/>
                </a:lnTo>
                <a:lnTo>
                  <a:pt x="3713" y="9599"/>
                </a:lnTo>
                <a:lnTo>
                  <a:pt x="3713" y="9770"/>
                </a:lnTo>
                <a:lnTo>
                  <a:pt x="3689" y="9941"/>
                </a:lnTo>
                <a:lnTo>
                  <a:pt x="2810" y="13995"/>
                </a:lnTo>
                <a:lnTo>
                  <a:pt x="2785" y="14142"/>
                </a:lnTo>
                <a:lnTo>
                  <a:pt x="2810" y="14240"/>
                </a:lnTo>
                <a:lnTo>
                  <a:pt x="2834" y="14337"/>
                </a:lnTo>
                <a:lnTo>
                  <a:pt x="2883" y="14411"/>
                </a:lnTo>
                <a:lnTo>
                  <a:pt x="2981" y="14435"/>
                </a:lnTo>
                <a:lnTo>
                  <a:pt x="3078" y="14459"/>
                </a:lnTo>
                <a:lnTo>
                  <a:pt x="3200" y="14411"/>
                </a:lnTo>
                <a:lnTo>
                  <a:pt x="3322" y="14362"/>
                </a:lnTo>
                <a:lnTo>
                  <a:pt x="6888" y="12261"/>
                </a:lnTo>
                <a:lnTo>
                  <a:pt x="7035" y="12188"/>
                </a:lnTo>
                <a:lnTo>
                  <a:pt x="7206" y="12139"/>
                </a:lnTo>
                <a:lnTo>
                  <a:pt x="7401" y="12115"/>
                </a:lnTo>
                <a:lnTo>
                  <a:pt x="7743" y="12115"/>
                </a:lnTo>
                <a:lnTo>
                  <a:pt x="7938" y="12139"/>
                </a:lnTo>
                <a:lnTo>
                  <a:pt x="8109" y="12188"/>
                </a:lnTo>
                <a:lnTo>
                  <a:pt x="8256" y="12261"/>
                </a:lnTo>
                <a:lnTo>
                  <a:pt x="11822" y="14362"/>
                </a:lnTo>
                <a:lnTo>
                  <a:pt x="11944" y="14411"/>
                </a:lnTo>
                <a:lnTo>
                  <a:pt x="12066" y="14459"/>
                </a:lnTo>
                <a:lnTo>
                  <a:pt x="12164" y="14435"/>
                </a:lnTo>
                <a:lnTo>
                  <a:pt x="12261" y="14411"/>
                </a:lnTo>
                <a:lnTo>
                  <a:pt x="12310" y="14337"/>
                </a:lnTo>
                <a:lnTo>
                  <a:pt x="12335" y="14240"/>
                </a:lnTo>
                <a:lnTo>
                  <a:pt x="12359" y="14142"/>
                </a:lnTo>
                <a:lnTo>
                  <a:pt x="12335" y="13995"/>
                </a:lnTo>
                <a:lnTo>
                  <a:pt x="11455" y="9941"/>
                </a:lnTo>
                <a:lnTo>
                  <a:pt x="11431" y="9770"/>
                </a:lnTo>
                <a:lnTo>
                  <a:pt x="11431" y="9599"/>
                </a:lnTo>
                <a:lnTo>
                  <a:pt x="11455" y="9428"/>
                </a:lnTo>
                <a:lnTo>
                  <a:pt x="11504" y="9257"/>
                </a:lnTo>
                <a:lnTo>
                  <a:pt x="11577" y="9086"/>
                </a:lnTo>
                <a:lnTo>
                  <a:pt x="11651" y="8915"/>
                </a:lnTo>
                <a:lnTo>
                  <a:pt x="11748" y="8769"/>
                </a:lnTo>
                <a:lnTo>
                  <a:pt x="11870" y="8647"/>
                </a:lnTo>
                <a:lnTo>
                  <a:pt x="14948" y="5911"/>
                </a:lnTo>
                <a:lnTo>
                  <a:pt x="15070" y="5789"/>
                </a:lnTo>
                <a:lnTo>
                  <a:pt x="15119" y="5692"/>
                </a:lnTo>
                <a:lnTo>
                  <a:pt x="15143" y="5594"/>
                </a:lnTo>
                <a:lnTo>
                  <a:pt x="15143" y="5521"/>
                </a:lnTo>
                <a:lnTo>
                  <a:pt x="15094" y="5423"/>
                </a:lnTo>
                <a:lnTo>
                  <a:pt x="15021" y="5374"/>
                </a:lnTo>
                <a:lnTo>
                  <a:pt x="14899" y="5325"/>
                </a:lnTo>
                <a:lnTo>
                  <a:pt x="14752" y="5301"/>
                </a:lnTo>
                <a:lnTo>
                  <a:pt x="10649" y="4886"/>
                </a:lnTo>
                <a:lnTo>
                  <a:pt x="10478" y="4861"/>
                </a:lnTo>
                <a:lnTo>
                  <a:pt x="10332" y="4788"/>
                </a:lnTo>
                <a:lnTo>
                  <a:pt x="10161" y="4715"/>
                </a:lnTo>
                <a:lnTo>
                  <a:pt x="10014" y="4617"/>
                </a:lnTo>
                <a:lnTo>
                  <a:pt x="9868" y="4495"/>
                </a:lnTo>
                <a:lnTo>
                  <a:pt x="9746" y="4373"/>
                </a:lnTo>
                <a:lnTo>
                  <a:pt x="9624" y="4226"/>
                </a:lnTo>
                <a:lnTo>
                  <a:pt x="9550" y="4104"/>
                </a:lnTo>
                <a:lnTo>
                  <a:pt x="7890" y="294"/>
                </a:lnTo>
                <a:lnTo>
                  <a:pt x="7816" y="172"/>
                </a:lnTo>
                <a:lnTo>
                  <a:pt x="7743" y="74"/>
                </a:lnTo>
                <a:lnTo>
                  <a:pt x="7645" y="25"/>
                </a:lnTo>
                <a:lnTo>
                  <a:pt x="7572" y="1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6" name="Google Shape;136;p17"/>
          <p:cNvSpPr/>
          <p:nvPr/>
        </p:nvSpPr>
        <p:spPr>
          <a:xfrm rot="2925875">
            <a:off x="8382245" y="2129903"/>
            <a:ext cx="185522" cy="177143"/>
          </a:xfrm>
          <a:custGeom>
            <a:rect b="b" l="l" r="r" t="t"/>
            <a:pathLst>
              <a:path extrusionOk="0" h="14460" w="15144">
                <a:moveTo>
                  <a:pt x="7572" y="1"/>
                </a:moveTo>
                <a:lnTo>
                  <a:pt x="7499" y="25"/>
                </a:lnTo>
                <a:lnTo>
                  <a:pt x="7401" y="74"/>
                </a:lnTo>
                <a:lnTo>
                  <a:pt x="7328" y="172"/>
                </a:lnTo>
                <a:lnTo>
                  <a:pt x="7255" y="294"/>
                </a:lnTo>
                <a:lnTo>
                  <a:pt x="5594" y="4104"/>
                </a:lnTo>
                <a:lnTo>
                  <a:pt x="5521" y="4226"/>
                </a:lnTo>
                <a:lnTo>
                  <a:pt x="5398" y="4373"/>
                </a:lnTo>
                <a:lnTo>
                  <a:pt x="5276" y="4495"/>
                </a:lnTo>
                <a:lnTo>
                  <a:pt x="5130" y="4617"/>
                </a:lnTo>
                <a:lnTo>
                  <a:pt x="4983" y="4715"/>
                </a:lnTo>
                <a:lnTo>
                  <a:pt x="4812" y="4788"/>
                </a:lnTo>
                <a:lnTo>
                  <a:pt x="4666" y="4861"/>
                </a:lnTo>
                <a:lnTo>
                  <a:pt x="4495" y="4886"/>
                </a:lnTo>
                <a:lnTo>
                  <a:pt x="392" y="5301"/>
                </a:lnTo>
                <a:lnTo>
                  <a:pt x="245" y="5325"/>
                </a:lnTo>
                <a:lnTo>
                  <a:pt x="123" y="5374"/>
                </a:lnTo>
                <a:lnTo>
                  <a:pt x="50" y="5423"/>
                </a:lnTo>
                <a:lnTo>
                  <a:pt x="1" y="5521"/>
                </a:lnTo>
                <a:lnTo>
                  <a:pt x="1" y="5594"/>
                </a:lnTo>
                <a:lnTo>
                  <a:pt x="25" y="5692"/>
                </a:lnTo>
                <a:lnTo>
                  <a:pt x="74" y="5789"/>
                </a:lnTo>
                <a:lnTo>
                  <a:pt x="196" y="5911"/>
                </a:lnTo>
                <a:lnTo>
                  <a:pt x="3274" y="8647"/>
                </a:lnTo>
                <a:lnTo>
                  <a:pt x="3396" y="8769"/>
                </a:lnTo>
                <a:lnTo>
                  <a:pt x="3493" y="8915"/>
                </a:lnTo>
                <a:lnTo>
                  <a:pt x="3567" y="9086"/>
                </a:lnTo>
                <a:lnTo>
                  <a:pt x="3640" y="9257"/>
                </a:lnTo>
                <a:lnTo>
                  <a:pt x="3689" y="9428"/>
                </a:lnTo>
                <a:lnTo>
                  <a:pt x="3713" y="9599"/>
                </a:lnTo>
                <a:lnTo>
                  <a:pt x="3713" y="9770"/>
                </a:lnTo>
                <a:lnTo>
                  <a:pt x="3689" y="9941"/>
                </a:lnTo>
                <a:lnTo>
                  <a:pt x="2810" y="13995"/>
                </a:lnTo>
                <a:lnTo>
                  <a:pt x="2785" y="14142"/>
                </a:lnTo>
                <a:lnTo>
                  <a:pt x="2810" y="14240"/>
                </a:lnTo>
                <a:lnTo>
                  <a:pt x="2834" y="14337"/>
                </a:lnTo>
                <a:lnTo>
                  <a:pt x="2883" y="14411"/>
                </a:lnTo>
                <a:lnTo>
                  <a:pt x="2981" y="14435"/>
                </a:lnTo>
                <a:lnTo>
                  <a:pt x="3078" y="14459"/>
                </a:lnTo>
                <a:lnTo>
                  <a:pt x="3200" y="14411"/>
                </a:lnTo>
                <a:lnTo>
                  <a:pt x="3322" y="14362"/>
                </a:lnTo>
                <a:lnTo>
                  <a:pt x="6888" y="12261"/>
                </a:lnTo>
                <a:lnTo>
                  <a:pt x="7035" y="12188"/>
                </a:lnTo>
                <a:lnTo>
                  <a:pt x="7206" y="12139"/>
                </a:lnTo>
                <a:lnTo>
                  <a:pt x="7401" y="12115"/>
                </a:lnTo>
                <a:lnTo>
                  <a:pt x="7743" y="12115"/>
                </a:lnTo>
                <a:lnTo>
                  <a:pt x="7938" y="12139"/>
                </a:lnTo>
                <a:lnTo>
                  <a:pt x="8109" y="12188"/>
                </a:lnTo>
                <a:lnTo>
                  <a:pt x="8256" y="12261"/>
                </a:lnTo>
                <a:lnTo>
                  <a:pt x="11822" y="14362"/>
                </a:lnTo>
                <a:lnTo>
                  <a:pt x="11944" y="14411"/>
                </a:lnTo>
                <a:lnTo>
                  <a:pt x="12066" y="14459"/>
                </a:lnTo>
                <a:lnTo>
                  <a:pt x="12164" y="14435"/>
                </a:lnTo>
                <a:lnTo>
                  <a:pt x="12261" y="14411"/>
                </a:lnTo>
                <a:lnTo>
                  <a:pt x="12310" y="14337"/>
                </a:lnTo>
                <a:lnTo>
                  <a:pt x="12335" y="14240"/>
                </a:lnTo>
                <a:lnTo>
                  <a:pt x="12359" y="14142"/>
                </a:lnTo>
                <a:lnTo>
                  <a:pt x="12335" y="13995"/>
                </a:lnTo>
                <a:lnTo>
                  <a:pt x="11455" y="9941"/>
                </a:lnTo>
                <a:lnTo>
                  <a:pt x="11431" y="9770"/>
                </a:lnTo>
                <a:lnTo>
                  <a:pt x="11431" y="9599"/>
                </a:lnTo>
                <a:lnTo>
                  <a:pt x="11455" y="9428"/>
                </a:lnTo>
                <a:lnTo>
                  <a:pt x="11504" y="9257"/>
                </a:lnTo>
                <a:lnTo>
                  <a:pt x="11577" y="9086"/>
                </a:lnTo>
                <a:lnTo>
                  <a:pt x="11651" y="8915"/>
                </a:lnTo>
                <a:lnTo>
                  <a:pt x="11748" y="8769"/>
                </a:lnTo>
                <a:lnTo>
                  <a:pt x="11870" y="8647"/>
                </a:lnTo>
                <a:lnTo>
                  <a:pt x="14948" y="5911"/>
                </a:lnTo>
                <a:lnTo>
                  <a:pt x="15070" y="5789"/>
                </a:lnTo>
                <a:lnTo>
                  <a:pt x="15119" y="5692"/>
                </a:lnTo>
                <a:lnTo>
                  <a:pt x="15143" y="5594"/>
                </a:lnTo>
                <a:lnTo>
                  <a:pt x="15143" y="5521"/>
                </a:lnTo>
                <a:lnTo>
                  <a:pt x="15094" y="5423"/>
                </a:lnTo>
                <a:lnTo>
                  <a:pt x="15021" y="5374"/>
                </a:lnTo>
                <a:lnTo>
                  <a:pt x="14899" y="5325"/>
                </a:lnTo>
                <a:lnTo>
                  <a:pt x="14752" y="5301"/>
                </a:lnTo>
                <a:lnTo>
                  <a:pt x="10649" y="4886"/>
                </a:lnTo>
                <a:lnTo>
                  <a:pt x="10478" y="4861"/>
                </a:lnTo>
                <a:lnTo>
                  <a:pt x="10332" y="4788"/>
                </a:lnTo>
                <a:lnTo>
                  <a:pt x="10161" y="4715"/>
                </a:lnTo>
                <a:lnTo>
                  <a:pt x="10014" y="4617"/>
                </a:lnTo>
                <a:lnTo>
                  <a:pt x="9868" y="4495"/>
                </a:lnTo>
                <a:lnTo>
                  <a:pt x="9746" y="4373"/>
                </a:lnTo>
                <a:lnTo>
                  <a:pt x="9624" y="4226"/>
                </a:lnTo>
                <a:lnTo>
                  <a:pt x="9550" y="4104"/>
                </a:lnTo>
                <a:lnTo>
                  <a:pt x="7890" y="294"/>
                </a:lnTo>
                <a:lnTo>
                  <a:pt x="7816" y="172"/>
                </a:lnTo>
                <a:lnTo>
                  <a:pt x="7743" y="74"/>
                </a:lnTo>
                <a:lnTo>
                  <a:pt x="7645" y="25"/>
                </a:lnTo>
                <a:lnTo>
                  <a:pt x="7572" y="1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7" name="Google Shape;137;p17"/>
          <p:cNvSpPr/>
          <p:nvPr/>
        </p:nvSpPr>
        <p:spPr>
          <a:xfrm rot="-1609225">
            <a:off x="7610186" y="943178"/>
            <a:ext cx="167149" cy="159600"/>
          </a:xfrm>
          <a:custGeom>
            <a:rect b="b" l="l" r="r" t="t"/>
            <a:pathLst>
              <a:path extrusionOk="0" h="14460" w="15144">
                <a:moveTo>
                  <a:pt x="7572" y="1"/>
                </a:moveTo>
                <a:lnTo>
                  <a:pt x="7499" y="25"/>
                </a:lnTo>
                <a:lnTo>
                  <a:pt x="7401" y="74"/>
                </a:lnTo>
                <a:lnTo>
                  <a:pt x="7328" y="172"/>
                </a:lnTo>
                <a:lnTo>
                  <a:pt x="7255" y="294"/>
                </a:lnTo>
                <a:lnTo>
                  <a:pt x="5594" y="4104"/>
                </a:lnTo>
                <a:lnTo>
                  <a:pt x="5521" y="4226"/>
                </a:lnTo>
                <a:lnTo>
                  <a:pt x="5398" y="4373"/>
                </a:lnTo>
                <a:lnTo>
                  <a:pt x="5276" y="4495"/>
                </a:lnTo>
                <a:lnTo>
                  <a:pt x="5130" y="4617"/>
                </a:lnTo>
                <a:lnTo>
                  <a:pt x="4983" y="4715"/>
                </a:lnTo>
                <a:lnTo>
                  <a:pt x="4812" y="4788"/>
                </a:lnTo>
                <a:lnTo>
                  <a:pt x="4666" y="4861"/>
                </a:lnTo>
                <a:lnTo>
                  <a:pt x="4495" y="4886"/>
                </a:lnTo>
                <a:lnTo>
                  <a:pt x="392" y="5301"/>
                </a:lnTo>
                <a:lnTo>
                  <a:pt x="245" y="5325"/>
                </a:lnTo>
                <a:lnTo>
                  <a:pt x="123" y="5374"/>
                </a:lnTo>
                <a:lnTo>
                  <a:pt x="50" y="5423"/>
                </a:lnTo>
                <a:lnTo>
                  <a:pt x="1" y="5521"/>
                </a:lnTo>
                <a:lnTo>
                  <a:pt x="1" y="5594"/>
                </a:lnTo>
                <a:lnTo>
                  <a:pt x="25" y="5692"/>
                </a:lnTo>
                <a:lnTo>
                  <a:pt x="74" y="5789"/>
                </a:lnTo>
                <a:lnTo>
                  <a:pt x="196" y="5911"/>
                </a:lnTo>
                <a:lnTo>
                  <a:pt x="3274" y="8647"/>
                </a:lnTo>
                <a:lnTo>
                  <a:pt x="3396" y="8769"/>
                </a:lnTo>
                <a:lnTo>
                  <a:pt x="3493" y="8915"/>
                </a:lnTo>
                <a:lnTo>
                  <a:pt x="3567" y="9086"/>
                </a:lnTo>
                <a:lnTo>
                  <a:pt x="3640" y="9257"/>
                </a:lnTo>
                <a:lnTo>
                  <a:pt x="3689" y="9428"/>
                </a:lnTo>
                <a:lnTo>
                  <a:pt x="3713" y="9599"/>
                </a:lnTo>
                <a:lnTo>
                  <a:pt x="3713" y="9770"/>
                </a:lnTo>
                <a:lnTo>
                  <a:pt x="3689" y="9941"/>
                </a:lnTo>
                <a:lnTo>
                  <a:pt x="2810" y="13995"/>
                </a:lnTo>
                <a:lnTo>
                  <a:pt x="2785" y="14142"/>
                </a:lnTo>
                <a:lnTo>
                  <a:pt x="2810" y="14240"/>
                </a:lnTo>
                <a:lnTo>
                  <a:pt x="2834" y="14337"/>
                </a:lnTo>
                <a:lnTo>
                  <a:pt x="2883" y="14411"/>
                </a:lnTo>
                <a:lnTo>
                  <a:pt x="2981" y="14435"/>
                </a:lnTo>
                <a:lnTo>
                  <a:pt x="3078" y="14459"/>
                </a:lnTo>
                <a:lnTo>
                  <a:pt x="3200" y="14411"/>
                </a:lnTo>
                <a:lnTo>
                  <a:pt x="3322" y="14362"/>
                </a:lnTo>
                <a:lnTo>
                  <a:pt x="6888" y="12261"/>
                </a:lnTo>
                <a:lnTo>
                  <a:pt x="7035" y="12188"/>
                </a:lnTo>
                <a:lnTo>
                  <a:pt x="7206" y="12139"/>
                </a:lnTo>
                <a:lnTo>
                  <a:pt x="7401" y="12115"/>
                </a:lnTo>
                <a:lnTo>
                  <a:pt x="7743" y="12115"/>
                </a:lnTo>
                <a:lnTo>
                  <a:pt x="7938" y="12139"/>
                </a:lnTo>
                <a:lnTo>
                  <a:pt x="8109" y="12188"/>
                </a:lnTo>
                <a:lnTo>
                  <a:pt x="8256" y="12261"/>
                </a:lnTo>
                <a:lnTo>
                  <a:pt x="11822" y="14362"/>
                </a:lnTo>
                <a:lnTo>
                  <a:pt x="11944" y="14411"/>
                </a:lnTo>
                <a:lnTo>
                  <a:pt x="12066" y="14459"/>
                </a:lnTo>
                <a:lnTo>
                  <a:pt x="12164" y="14435"/>
                </a:lnTo>
                <a:lnTo>
                  <a:pt x="12261" y="14411"/>
                </a:lnTo>
                <a:lnTo>
                  <a:pt x="12310" y="14337"/>
                </a:lnTo>
                <a:lnTo>
                  <a:pt x="12335" y="14240"/>
                </a:lnTo>
                <a:lnTo>
                  <a:pt x="12359" y="14142"/>
                </a:lnTo>
                <a:lnTo>
                  <a:pt x="12335" y="13995"/>
                </a:lnTo>
                <a:lnTo>
                  <a:pt x="11455" y="9941"/>
                </a:lnTo>
                <a:lnTo>
                  <a:pt x="11431" y="9770"/>
                </a:lnTo>
                <a:lnTo>
                  <a:pt x="11431" y="9599"/>
                </a:lnTo>
                <a:lnTo>
                  <a:pt x="11455" y="9428"/>
                </a:lnTo>
                <a:lnTo>
                  <a:pt x="11504" y="9257"/>
                </a:lnTo>
                <a:lnTo>
                  <a:pt x="11577" y="9086"/>
                </a:lnTo>
                <a:lnTo>
                  <a:pt x="11651" y="8915"/>
                </a:lnTo>
                <a:lnTo>
                  <a:pt x="11748" y="8769"/>
                </a:lnTo>
                <a:lnTo>
                  <a:pt x="11870" y="8647"/>
                </a:lnTo>
                <a:lnTo>
                  <a:pt x="14948" y="5911"/>
                </a:lnTo>
                <a:lnTo>
                  <a:pt x="15070" y="5789"/>
                </a:lnTo>
                <a:lnTo>
                  <a:pt x="15119" y="5692"/>
                </a:lnTo>
                <a:lnTo>
                  <a:pt x="15143" y="5594"/>
                </a:lnTo>
                <a:lnTo>
                  <a:pt x="15143" y="5521"/>
                </a:lnTo>
                <a:lnTo>
                  <a:pt x="15094" y="5423"/>
                </a:lnTo>
                <a:lnTo>
                  <a:pt x="15021" y="5374"/>
                </a:lnTo>
                <a:lnTo>
                  <a:pt x="14899" y="5325"/>
                </a:lnTo>
                <a:lnTo>
                  <a:pt x="14752" y="5301"/>
                </a:lnTo>
                <a:lnTo>
                  <a:pt x="10649" y="4886"/>
                </a:lnTo>
                <a:lnTo>
                  <a:pt x="10478" y="4861"/>
                </a:lnTo>
                <a:lnTo>
                  <a:pt x="10332" y="4788"/>
                </a:lnTo>
                <a:lnTo>
                  <a:pt x="10161" y="4715"/>
                </a:lnTo>
                <a:lnTo>
                  <a:pt x="10014" y="4617"/>
                </a:lnTo>
                <a:lnTo>
                  <a:pt x="9868" y="4495"/>
                </a:lnTo>
                <a:lnTo>
                  <a:pt x="9746" y="4373"/>
                </a:lnTo>
                <a:lnTo>
                  <a:pt x="9624" y="4226"/>
                </a:lnTo>
                <a:lnTo>
                  <a:pt x="9550" y="4104"/>
                </a:lnTo>
                <a:lnTo>
                  <a:pt x="7890" y="294"/>
                </a:lnTo>
                <a:lnTo>
                  <a:pt x="7816" y="172"/>
                </a:lnTo>
                <a:lnTo>
                  <a:pt x="7743" y="74"/>
                </a:lnTo>
                <a:lnTo>
                  <a:pt x="7645" y="25"/>
                </a:lnTo>
                <a:lnTo>
                  <a:pt x="7572" y="1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8" name="Google Shape;138;p17"/>
          <p:cNvSpPr txBox="1"/>
          <p:nvPr>
            <p:ph idx="12" type="sldNum"/>
          </p:nvPr>
        </p:nvSpPr>
        <p:spPr>
          <a:xfrm>
            <a:off x="8480584" y="4749851"/>
            <a:ext cx="548700" cy="393600"/>
          </a:xfrm>
          <a:prstGeom prst="rect">
            <a:avLst/>
          </a:prstGeom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p18"/>
          <p:cNvSpPr txBox="1"/>
          <p:nvPr>
            <p:ph idx="1" type="body"/>
          </p:nvPr>
        </p:nvSpPr>
        <p:spPr>
          <a:xfrm>
            <a:off x="737850" y="1475700"/>
            <a:ext cx="2891700" cy="29367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b="1" lang="en"/>
              <a:t>White</a:t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lang="en"/>
              <a:t>Is the color of milk and fresh snow, the color produced by the combination of all the colors of the visible spectrum.</a:t>
            </a:r>
            <a:endParaRPr/>
          </a:p>
        </p:txBody>
      </p:sp>
      <p:sp>
        <p:nvSpPr>
          <p:cNvPr id="144" name="Google Shape;144;p18"/>
          <p:cNvSpPr txBox="1"/>
          <p:nvPr>
            <p:ph type="title"/>
          </p:nvPr>
        </p:nvSpPr>
        <p:spPr>
          <a:xfrm>
            <a:off x="737850" y="517525"/>
            <a:ext cx="6034500" cy="7443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You can also split your content</a:t>
            </a:r>
            <a:endParaRPr/>
          </a:p>
        </p:txBody>
      </p:sp>
      <p:sp>
        <p:nvSpPr>
          <p:cNvPr id="145" name="Google Shape;145;p18"/>
          <p:cNvSpPr txBox="1"/>
          <p:nvPr>
            <p:ph idx="2" type="body"/>
          </p:nvPr>
        </p:nvSpPr>
        <p:spPr>
          <a:xfrm>
            <a:off x="3955979" y="1475700"/>
            <a:ext cx="2891700" cy="29367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b="1" lang="en"/>
              <a:t>Black</a:t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lang="en"/>
              <a:t>Is the color of coal, ebony, and of outer space. It is the darkest color, the result of the absence of or complete absorption of light.</a:t>
            </a:r>
            <a:endParaRPr/>
          </a:p>
        </p:txBody>
      </p:sp>
      <p:sp>
        <p:nvSpPr>
          <p:cNvPr id="146" name="Google Shape;146;p18"/>
          <p:cNvSpPr txBox="1"/>
          <p:nvPr>
            <p:ph idx="12" type="sldNum"/>
          </p:nvPr>
        </p:nvSpPr>
        <p:spPr>
          <a:xfrm>
            <a:off x="8480584" y="4749851"/>
            <a:ext cx="548700" cy="393600"/>
          </a:xfrm>
          <a:prstGeom prst="rect">
            <a:avLst/>
          </a:prstGeom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0" name="Shape 1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Google Shape;151;p19"/>
          <p:cNvSpPr txBox="1"/>
          <p:nvPr>
            <p:ph type="title"/>
          </p:nvPr>
        </p:nvSpPr>
        <p:spPr>
          <a:xfrm>
            <a:off x="737850" y="1050925"/>
            <a:ext cx="3311700" cy="7443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 picture is worth a thousand words</a:t>
            </a:r>
            <a:endParaRPr/>
          </a:p>
        </p:txBody>
      </p:sp>
      <p:sp>
        <p:nvSpPr>
          <p:cNvPr id="152" name="Google Shape;152;p19"/>
          <p:cNvSpPr txBox="1"/>
          <p:nvPr>
            <p:ph idx="1" type="body"/>
          </p:nvPr>
        </p:nvSpPr>
        <p:spPr>
          <a:xfrm>
            <a:off x="737850" y="2009100"/>
            <a:ext cx="3311700" cy="2319300"/>
          </a:xfrm>
          <a:prstGeom prst="rect">
            <a:avLst/>
          </a:prstGeom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lang="en"/>
              <a:t>A complex idea can be conveyed with just a single still image, namely making it possible to absorb large amounts of data quickly.</a:t>
            </a:r>
            <a:endParaRPr/>
          </a:p>
        </p:txBody>
      </p:sp>
      <p:pic>
        <p:nvPicPr>
          <p:cNvPr id="153" name="Google Shape;153;p19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4367900" y="537747"/>
            <a:ext cx="4068000" cy="4068000"/>
          </a:xfrm>
          <a:prstGeom prst="ellipse">
            <a:avLst/>
          </a:prstGeom>
          <a:noFill/>
          <a:ln>
            <a:noFill/>
          </a:ln>
          <a:effectLst>
            <a:outerShdw blurRad="342900" rotWithShape="0" algn="bl" dir="5400000" dist="114300">
              <a:schemeClr val="dk1">
                <a:alpha val="23000"/>
              </a:schemeClr>
            </a:outerShdw>
          </a:effectLst>
        </p:spPr>
      </p:pic>
      <p:sp>
        <p:nvSpPr>
          <p:cNvPr id="154" name="Google Shape;154;p19"/>
          <p:cNvSpPr txBox="1"/>
          <p:nvPr>
            <p:ph idx="12" type="sldNum"/>
          </p:nvPr>
        </p:nvSpPr>
        <p:spPr>
          <a:xfrm>
            <a:off x="8480584" y="4749851"/>
            <a:ext cx="548700" cy="393600"/>
          </a:xfrm>
          <a:prstGeom prst="rect">
            <a:avLst/>
          </a:prstGeom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8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Google Shape;159;p20"/>
          <p:cNvSpPr txBox="1"/>
          <p:nvPr>
            <p:ph type="title"/>
          </p:nvPr>
        </p:nvSpPr>
        <p:spPr>
          <a:xfrm>
            <a:off x="737850" y="517525"/>
            <a:ext cx="6034500" cy="744300"/>
          </a:xfrm>
          <a:prstGeom prst="rect">
            <a:avLst/>
          </a:prstGeom>
        </p:spPr>
        <p:txBody>
          <a:bodyPr anchorCtr="0" anchor="b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And tables to compare data</a:t>
            </a:r>
            <a:endParaRPr/>
          </a:p>
        </p:txBody>
      </p:sp>
      <p:graphicFrame>
        <p:nvGraphicFramePr>
          <p:cNvPr id="160" name="Google Shape;160;p20"/>
          <p:cNvGraphicFramePr/>
          <p:nvPr/>
        </p:nvGraphicFramePr>
        <p:xfrm>
          <a:off x="737800" y="1716881"/>
          <a:ext cx="3000000" cy="3000000"/>
        </p:xfrm>
        <a:graphic>
          <a:graphicData uri="http://schemas.openxmlformats.org/drawingml/2006/table">
            <a:tbl>
              <a:tblPr>
                <a:noFill/>
                <a:tableStyleId>{65F09753-8A45-44F1-BA8B-63DA54A41433}</a:tableStyleId>
              </a:tblPr>
              <a:tblGrid>
                <a:gridCol w="1508625"/>
                <a:gridCol w="1508625"/>
                <a:gridCol w="1508625"/>
                <a:gridCol w="1508625"/>
              </a:tblGrid>
              <a:tr h="6330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>
                        <a:latin typeface="Lato Light"/>
                        <a:ea typeface="Lato Light"/>
                        <a:cs typeface="Lato Light"/>
                        <a:sym typeface="Lato Light"/>
                      </a:endParaRPr>
                    </a:p>
                  </a:txBody>
                  <a:tcPr marT="68575" marB="68575" marR="91425" marL="91425" anchor="ctr">
                    <a:lnL cap="flat" cmpd="sng" w="28575">
                      <a:solidFill>
                        <a:schemeClr val="accent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chemeClr val="accent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Lato Light"/>
                          <a:ea typeface="Lato Light"/>
                          <a:cs typeface="Lato Light"/>
                          <a:sym typeface="Lato Light"/>
                        </a:rPr>
                        <a:t>A</a:t>
                      </a:r>
                      <a:endParaRPr sz="1200">
                        <a:latin typeface="Lato Light"/>
                        <a:ea typeface="Lato Light"/>
                        <a:cs typeface="Lato Light"/>
                        <a:sym typeface="Lato Light"/>
                      </a:endParaRPr>
                    </a:p>
                  </a:txBody>
                  <a:tcPr marT="68575" marB="68575" marR="91425" marL="91425" anchor="ctr">
                    <a:lnL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chemeClr val="accent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Lato Light"/>
                          <a:ea typeface="Lato Light"/>
                          <a:cs typeface="Lato Light"/>
                          <a:sym typeface="Lato Light"/>
                        </a:rPr>
                        <a:t>B</a:t>
                      </a:r>
                      <a:endParaRPr sz="1200">
                        <a:latin typeface="Lato Light"/>
                        <a:ea typeface="Lato Light"/>
                        <a:cs typeface="Lato Light"/>
                        <a:sym typeface="Lato Light"/>
                      </a:endParaRPr>
                    </a:p>
                  </a:txBody>
                  <a:tcPr marT="68575" marB="68575" marR="91425" marL="91425" anchor="ctr">
                    <a:lnL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chemeClr val="accent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Lato Light"/>
                          <a:ea typeface="Lato Light"/>
                          <a:cs typeface="Lato Light"/>
                          <a:sym typeface="Lato Light"/>
                        </a:rPr>
                        <a:t>C</a:t>
                      </a:r>
                      <a:endParaRPr sz="1200">
                        <a:latin typeface="Lato Light"/>
                        <a:ea typeface="Lato Light"/>
                        <a:cs typeface="Lato Light"/>
                        <a:sym typeface="Lato Light"/>
                      </a:endParaRPr>
                    </a:p>
                  </a:txBody>
                  <a:tcPr marT="68575" marB="68575" marR="91425" marL="91425" anchor="ctr">
                    <a:lnL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chemeClr val="accent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chemeClr val="accent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633075"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Lato Light"/>
                          <a:ea typeface="Lato Light"/>
                          <a:cs typeface="Lato Light"/>
                          <a:sym typeface="Lato Light"/>
                        </a:rPr>
                        <a:t>Yellow</a:t>
                      </a:r>
                      <a:endParaRPr sz="1200">
                        <a:latin typeface="Lato Light"/>
                        <a:ea typeface="Lato Light"/>
                        <a:cs typeface="Lato Light"/>
                        <a:sym typeface="Lato Light"/>
                      </a:endParaRPr>
                    </a:p>
                  </a:txBody>
                  <a:tcPr marT="68575" marB="68575" marR="91425" marL="91425" anchor="ctr">
                    <a:lnL cap="flat" cmpd="sng" w="28575">
                      <a:solidFill>
                        <a:schemeClr val="accent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600">
                          <a:latin typeface="Lato"/>
                          <a:ea typeface="Lato"/>
                          <a:cs typeface="Lato"/>
                          <a:sym typeface="Lato"/>
                        </a:rPr>
                        <a:t>10</a:t>
                      </a:r>
                      <a:endParaRPr b="1" sz="1600">
                        <a:latin typeface="Lato"/>
                        <a:ea typeface="Lato"/>
                        <a:cs typeface="Lato"/>
                        <a:sym typeface="Lato"/>
                      </a:endParaRPr>
                    </a:p>
                  </a:txBody>
                  <a:tcPr marT="68575" marB="68575" marR="91425" marL="91425" anchor="ctr">
                    <a:lnL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600">
                          <a:latin typeface="Lato"/>
                          <a:ea typeface="Lato"/>
                          <a:cs typeface="Lato"/>
                          <a:sym typeface="Lato"/>
                        </a:rPr>
                        <a:t>20</a:t>
                      </a:r>
                      <a:endParaRPr b="1" sz="1600">
                        <a:latin typeface="Lato"/>
                        <a:ea typeface="Lato"/>
                        <a:cs typeface="Lato"/>
                        <a:sym typeface="Lato"/>
                      </a:endParaRPr>
                    </a:p>
                  </a:txBody>
                  <a:tcPr marT="68575" marB="68575" marR="91425" marL="91425" anchor="ctr">
                    <a:lnL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600">
                          <a:latin typeface="Lato"/>
                          <a:ea typeface="Lato"/>
                          <a:cs typeface="Lato"/>
                          <a:sym typeface="Lato"/>
                        </a:rPr>
                        <a:t>7</a:t>
                      </a:r>
                      <a:endParaRPr b="1" sz="1600">
                        <a:latin typeface="Lato"/>
                        <a:ea typeface="Lato"/>
                        <a:cs typeface="Lato"/>
                        <a:sym typeface="Lato"/>
                      </a:endParaRPr>
                    </a:p>
                  </a:txBody>
                  <a:tcPr marT="68575" marB="68575" marR="91425" marL="91425" anchor="ctr">
                    <a:lnL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chemeClr val="accent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633075"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Lato Light"/>
                          <a:ea typeface="Lato Light"/>
                          <a:cs typeface="Lato Light"/>
                          <a:sym typeface="Lato Light"/>
                        </a:rPr>
                        <a:t>Blue</a:t>
                      </a:r>
                      <a:endParaRPr sz="1200">
                        <a:latin typeface="Lato Light"/>
                        <a:ea typeface="Lato Light"/>
                        <a:cs typeface="Lato Light"/>
                        <a:sym typeface="Lato Light"/>
                      </a:endParaRPr>
                    </a:p>
                  </a:txBody>
                  <a:tcPr marT="68575" marB="68575" marR="91425" marL="91425" anchor="ctr">
                    <a:lnL cap="flat" cmpd="sng" w="28575">
                      <a:solidFill>
                        <a:schemeClr val="accent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600">
                          <a:latin typeface="Lato"/>
                          <a:ea typeface="Lato"/>
                          <a:cs typeface="Lato"/>
                          <a:sym typeface="Lato"/>
                        </a:rPr>
                        <a:t>30</a:t>
                      </a:r>
                      <a:endParaRPr b="1" sz="1600">
                        <a:latin typeface="Lato"/>
                        <a:ea typeface="Lato"/>
                        <a:cs typeface="Lato"/>
                        <a:sym typeface="Lato"/>
                      </a:endParaRPr>
                    </a:p>
                  </a:txBody>
                  <a:tcPr marT="68575" marB="68575" marR="91425" marL="91425" anchor="ctr">
                    <a:lnL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600">
                          <a:latin typeface="Lato"/>
                          <a:ea typeface="Lato"/>
                          <a:cs typeface="Lato"/>
                          <a:sym typeface="Lato"/>
                        </a:rPr>
                        <a:t>15</a:t>
                      </a:r>
                      <a:endParaRPr b="1" sz="1600">
                        <a:latin typeface="Lato"/>
                        <a:ea typeface="Lato"/>
                        <a:cs typeface="Lato"/>
                        <a:sym typeface="Lato"/>
                      </a:endParaRPr>
                    </a:p>
                  </a:txBody>
                  <a:tcPr marT="68575" marB="68575" marR="91425" marL="91425" anchor="ctr">
                    <a:lnL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600">
                          <a:latin typeface="Lato"/>
                          <a:ea typeface="Lato"/>
                          <a:cs typeface="Lato"/>
                          <a:sym typeface="Lato"/>
                        </a:rPr>
                        <a:t>10</a:t>
                      </a:r>
                      <a:endParaRPr b="1" sz="1600">
                        <a:latin typeface="Lato"/>
                        <a:ea typeface="Lato"/>
                        <a:cs typeface="Lato"/>
                        <a:sym typeface="Lato"/>
                      </a:endParaRPr>
                    </a:p>
                  </a:txBody>
                  <a:tcPr marT="68575" marB="68575" marR="91425" marL="91425" anchor="ctr">
                    <a:lnL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chemeClr val="accent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633075"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Lato Light"/>
                          <a:ea typeface="Lato Light"/>
                          <a:cs typeface="Lato Light"/>
                          <a:sym typeface="Lato Light"/>
                        </a:rPr>
                        <a:t>Orange</a:t>
                      </a:r>
                      <a:endParaRPr sz="1200">
                        <a:latin typeface="Lato Light"/>
                        <a:ea typeface="Lato Light"/>
                        <a:cs typeface="Lato Light"/>
                        <a:sym typeface="Lato Light"/>
                      </a:endParaRPr>
                    </a:p>
                  </a:txBody>
                  <a:tcPr marT="68575" marB="68575" marR="91425" marL="91425" anchor="ctr">
                    <a:lnL cap="flat" cmpd="sng" w="28575">
                      <a:solidFill>
                        <a:schemeClr val="accent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chemeClr val="accent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600">
                          <a:latin typeface="Lato"/>
                          <a:ea typeface="Lato"/>
                          <a:cs typeface="Lato"/>
                          <a:sym typeface="Lato"/>
                        </a:rPr>
                        <a:t>5</a:t>
                      </a:r>
                      <a:endParaRPr b="1" sz="1600">
                        <a:latin typeface="Lato"/>
                        <a:ea typeface="Lato"/>
                        <a:cs typeface="Lato"/>
                        <a:sym typeface="Lato"/>
                      </a:endParaRPr>
                    </a:p>
                  </a:txBody>
                  <a:tcPr marT="68575" marB="68575" marR="91425" marL="91425" anchor="ctr">
                    <a:lnL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chemeClr val="accent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600">
                          <a:latin typeface="Lato"/>
                          <a:ea typeface="Lato"/>
                          <a:cs typeface="Lato"/>
                          <a:sym typeface="Lato"/>
                        </a:rPr>
                        <a:t>24</a:t>
                      </a:r>
                      <a:endParaRPr b="1" sz="1600">
                        <a:latin typeface="Lato"/>
                        <a:ea typeface="Lato"/>
                        <a:cs typeface="Lato"/>
                        <a:sym typeface="Lato"/>
                      </a:endParaRPr>
                    </a:p>
                  </a:txBody>
                  <a:tcPr marT="68575" marB="68575" marR="91425" marL="91425" anchor="ctr">
                    <a:lnL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chemeClr val="accent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600">
                          <a:latin typeface="Lato"/>
                          <a:ea typeface="Lato"/>
                          <a:cs typeface="Lato"/>
                          <a:sym typeface="Lato"/>
                        </a:rPr>
                        <a:t>16</a:t>
                      </a:r>
                      <a:endParaRPr b="1" sz="1600">
                        <a:latin typeface="Lato"/>
                        <a:ea typeface="Lato"/>
                        <a:cs typeface="Lato"/>
                        <a:sym typeface="Lato"/>
                      </a:endParaRPr>
                    </a:p>
                  </a:txBody>
                  <a:tcPr marT="68575" marB="68575" marR="91425" marL="91425" anchor="ctr">
                    <a:lnL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chemeClr val="accent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chemeClr val="accent6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chemeClr val="accent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  <p:sp>
        <p:nvSpPr>
          <p:cNvPr id="161" name="Google Shape;161;p20"/>
          <p:cNvSpPr txBox="1"/>
          <p:nvPr>
            <p:ph idx="12" type="sldNum"/>
          </p:nvPr>
        </p:nvSpPr>
        <p:spPr>
          <a:xfrm>
            <a:off x="8480584" y="4749851"/>
            <a:ext cx="548700" cy="393600"/>
          </a:xfrm>
          <a:prstGeom prst="rect">
            <a:avLst/>
          </a:prstGeom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lvia template">
  <a:themeElements>
    <a:clrScheme name="Custom 347">
      <a:dk1>
        <a:srgbClr val="222222"/>
      </a:dk1>
      <a:lt1>
        <a:srgbClr val="FFFFFF"/>
      </a:lt1>
      <a:dk2>
        <a:srgbClr val="111111"/>
      </a:dk2>
      <a:lt2>
        <a:srgbClr val="FFFFFF"/>
      </a:lt2>
      <a:accent1>
        <a:srgbClr val="F20122"/>
      </a:accent1>
      <a:accent2>
        <a:srgbClr val="CA0000"/>
      </a:accent2>
      <a:accent3>
        <a:srgbClr val="FF6A00"/>
      </a:accent3>
      <a:accent4>
        <a:srgbClr val="FF9F00"/>
      </a:accent4>
      <a:accent5>
        <a:srgbClr val="999999"/>
      </a:accent5>
      <a:accent6>
        <a:srgbClr val="D9D9D9"/>
      </a:accent6>
      <a:hlink>
        <a:srgbClr val="F20122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